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48"/>
  </p:notesMasterIdLst>
  <p:handoutMasterIdLst>
    <p:handoutMasterId r:id="rId49"/>
  </p:handoutMasterIdLst>
  <p:sldIdLst>
    <p:sldId id="256" r:id="rId6"/>
    <p:sldId id="258" r:id="rId7"/>
    <p:sldId id="404" r:id="rId8"/>
    <p:sldId id="260" r:id="rId9"/>
    <p:sldId id="261" r:id="rId10"/>
    <p:sldId id="401" r:id="rId11"/>
    <p:sldId id="263" r:id="rId12"/>
    <p:sldId id="264" r:id="rId13"/>
    <p:sldId id="335" r:id="rId14"/>
    <p:sldId id="336" r:id="rId15"/>
    <p:sldId id="402" r:id="rId16"/>
    <p:sldId id="265" r:id="rId17"/>
    <p:sldId id="257" r:id="rId18"/>
    <p:sldId id="349" r:id="rId19"/>
    <p:sldId id="337" r:id="rId20"/>
    <p:sldId id="388" r:id="rId21"/>
    <p:sldId id="350" r:id="rId22"/>
    <p:sldId id="399" r:id="rId23"/>
    <p:sldId id="400" r:id="rId24"/>
    <p:sldId id="374" r:id="rId25"/>
    <p:sldId id="380" r:id="rId26"/>
    <p:sldId id="379" r:id="rId27"/>
    <p:sldId id="381" r:id="rId28"/>
    <p:sldId id="398" r:id="rId29"/>
    <p:sldId id="352" r:id="rId30"/>
    <p:sldId id="382" r:id="rId31"/>
    <p:sldId id="383" r:id="rId32"/>
    <p:sldId id="390" r:id="rId33"/>
    <p:sldId id="389" r:id="rId34"/>
    <p:sldId id="365" r:id="rId35"/>
    <p:sldId id="394" r:id="rId36"/>
    <p:sldId id="396" r:id="rId37"/>
    <p:sldId id="356" r:id="rId38"/>
    <p:sldId id="384" r:id="rId39"/>
    <p:sldId id="397" r:id="rId40"/>
    <p:sldId id="385" r:id="rId41"/>
    <p:sldId id="405" r:id="rId42"/>
    <p:sldId id="393" r:id="rId43"/>
    <p:sldId id="391" r:id="rId44"/>
    <p:sldId id="392" r:id="rId45"/>
    <p:sldId id="403" r:id="rId46"/>
    <p:sldId id="274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E4808-6CB9-4C78-A962-31AF4CE0EB38}" v="4" dt="2024-02-23T17:08:22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189C3-F633-4BA0-8BB9-4693CD6673A0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D2A16A-7A01-4745-BCE9-4A0D3B4858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IoT stands for Internet of Things- devices that gather and share information over the internet.</a:t>
          </a:r>
          <a:endParaRPr lang="en-US" dirty="0"/>
        </a:p>
      </dgm:t>
    </dgm:pt>
    <dgm:pt modelId="{E6979B73-FC38-4B8F-A33A-5654C623ED03}" type="parTrans" cxnId="{D4ACE388-BDD5-47DA-9BEE-026CFBC09031}">
      <dgm:prSet/>
      <dgm:spPr/>
      <dgm:t>
        <a:bodyPr/>
        <a:lstStyle/>
        <a:p>
          <a:endParaRPr lang="en-US"/>
        </a:p>
      </dgm:t>
    </dgm:pt>
    <dgm:pt modelId="{76B5C0EF-FCBC-4795-B3F9-1BD5E8FC1233}" type="sibTrans" cxnId="{D4ACE388-BDD5-47DA-9BEE-026CFBC0903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2C3107D-6A23-4B88-B345-A8F6109403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The number of IoT devices is projected to reach 38.6 billion by 2025 and 50 billion by 2030</a:t>
          </a:r>
          <a:endParaRPr lang="en-US"/>
        </a:p>
      </dgm:t>
    </dgm:pt>
    <dgm:pt modelId="{10B3054D-C04E-495D-AFF5-1B711A1C2AF0}" type="parTrans" cxnId="{7FBD3DE5-D0AC-4AAE-A7F4-9246BE23EDE1}">
      <dgm:prSet/>
      <dgm:spPr/>
      <dgm:t>
        <a:bodyPr/>
        <a:lstStyle/>
        <a:p>
          <a:endParaRPr lang="en-US"/>
        </a:p>
      </dgm:t>
    </dgm:pt>
    <dgm:pt modelId="{42F3F3D8-F665-4BB6-943A-7936B505C96E}" type="sibTrans" cxnId="{7FBD3DE5-D0AC-4AAE-A7F4-9246BE23EDE1}">
      <dgm:prSet/>
      <dgm:spPr/>
      <dgm:t>
        <a:bodyPr/>
        <a:lstStyle/>
        <a:p>
          <a:endParaRPr lang="en-US"/>
        </a:p>
      </dgm:t>
    </dgm:pt>
    <dgm:pt modelId="{FDC5B102-EF9F-4972-B652-38A0B4DAB50F}" type="pres">
      <dgm:prSet presAssocID="{DFC189C3-F633-4BA0-8BB9-4693CD6673A0}" presName="root" presStyleCnt="0">
        <dgm:presLayoutVars>
          <dgm:dir/>
          <dgm:resizeHandles val="exact"/>
        </dgm:presLayoutVars>
      </dgm:prSet>
      <dgm:spPr/>
    </dgm:pt>
    <dgm:pt modelId="{4EF7DEE9-C690-45D8-8F72-017926AD8806}" type="pres">
      <dgm:prSet presAssocID="{E7D2A16A-7A01-4745-BCE9-4A0D3B4858CE}" presName="compNode" presStyleCnt="0"/>
      <dgm:spPr/>
    </dgm:pt>
    <dgm:pt modelId="{E988E809-C747-4A6A-B363-104547C3ADE5}" type="pres">
      <dgm:prSet presAssocID="{E7D2A16A-7A01-4745-BCE9-4A0D3B4858CE}" presName="bgRect" presStyleLbl="bgShp" presStyleIdx="0" presStyleCnt="2"/>
      <dgm:spPr/>
    </dgm:pt>
    <dgm:pt modelId="{FA7C495E-1549-48BD-90F8-FAC802A66BE1}" type="pres">
      <dgm:prSet presAssocID="{E7D2A16A-7A01-4745-BCE9-4A0D3B4858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ACC9E43-9F5D-4239-9206-9E5C8BF337D2}" type="pres">
      <dgm:prSet presAssocID="{E7D2A16A-7A01-4745-BCE9-4A0D3B4858CE}" presName="spaceRect" presStyleCnt="0"/>
      <dgm:spPr/>
    </dgm:pt>
    <dgm:pt modelId="{27A6676F-DE9F-4CDE-A296-B439E13B0631}" type="pres">
      <dgm:prSet presAssocID="{E7D2A16A-7A01-4745-BCE9-4A0D3B4858CE}" presName="parTx" presStyleLbl="revTx" presStyleIdx="0" presStyleCnt="2">
        <dgm:presLayoutVars>
          <dgm:chMax val="0"/>
          <dgm:chPref val="0"/>
        </dgm:presLayoutVars>
      </dgm:prSet>
      <dgm:spPr/>
    </dgm:pt>
    <dgm:pt modelId="{9A155C70-B8E2-421D-9B2A-CFF4409219B0}" type="pres">
      <dgm:prSet presAssocID="{76B5C0EF-FCBC-4795-B3F9-1BD5E8FC1233}" presName="sibTrans" presStyleCnt="0"/>
      <dgm:spPr/>
    </dgm:pt>
    <dgm:pt modelId="{A5DD773D-126E-439B-A9E1-B2439AF0B273}" type="pres">
      <dgm:prSet presAssocID="{A2C3107D-6A23-4B88-B345-A8F6109403B0}" presName="compNode" presStyleCnt="0"/>
      <dgm:spPr/>
    </dgm:pt>
    <dgm:pt modelId="{F50A2129-0556-48CA-969A-7230B8477793}" type="pres">
      <dgm:prSet presAssocID="{A2C3107D-6A23-4B88-B345-A8F6109403B0}" presName="bgRect" presStyleLbl="bgShp" presStyleIdx="1" presStyleCnt="2"/>
      <dgm:spPr/>
    </dgm:pt>
    <dgm:pt modelId="{F3F22336-3945-4E20-9F10-FFF1027A4B80}" type="pres">
      <dgm:prSet presAssocID="{A2C3107D-6A23-4B88-B345-A8F6109403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A8612F70-88E1-4E4C-9B39-26013CBD151D}" type="pres">
      <dgm:prSet presAssocID="{A2C3107D-6A23-4B88-B345-A8F6109403B0}" presName="spaceRect" presStyleCnt="0"/>
      <dgm:spPr/>
    </dgm:pt>
    <dgm:pt modelId="{13F4D760-33AF-484E-BDB9-4C32120F9C3D}" type="pres">
      <dgm:prSet presAssocID="{A2C3107D-6A23-4B88-B345-A8F6109403B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BABE14-B90F-4931-96D7-9C56CFC9A9C0}" type="presOf" srcId="{A2C3107D-6A23-4B88-B345-A8F6109403B0}" destId="{13F4D760-33AF-484E-BDB9-4C32120F9C3D}" srcOrd="0" destOrd="0" presId="urn:microsoft.com/office/officeart/2018/2/layout/IconVerticalSolidList"/>
    <dgm:cxn modelId="{D4ACE388-BDD5-47DA-9BEE-026CFBC09031}" srcId="{DFC189C3-F633-4BA0-8BB9-4693CD6673A0}" destId="{E7D2A16A-7A01-4745-BCE9-4A0D3B4858CE}" srcOrd="0" destOrd="0" parTransId="{E6979B73-FC38-4B8F-A33A-5654C623ED03}" sibTransId="{76B5C0EF-FCBC-4795-B3F9-1BD5E8FC1233}"/>
    <dgm:cxn modelId="{F7EF3398-539B-44BB-801A-A68515FA3615}" type="presOf" srcId="{DFC189C3-F633-4BA0-8BB9-4693CD6673A0}" destId="{FDC5B102-EF9F-4972-B652-38A0B4DAB50F}" srcOrd="0" destOrd="0" presId="urn:microsoft.com/office/officeart/2018/2/layout/IconVerticalSolidList"/>
    <dgm:cxn modelId="{7FBD3DE5-D0AC-4AAE-A7F4-9246BE23EDE1}" srcId="{DFC189C3-F633-4BA0-8BB9-4693CD6673A0}" destId="{A2C3107D-6A23-4B88-B345-A8F6109403B0}" srcOrd="1" destOrd="0" parTransId="{10B3054D-C04E-495D-AFF5-1B711A1C2AF0}" sibTransId="{42F3F3D8-F665-4BB6-943A-7936B505C96E}"/>
    <dgm:cxn modelId="{022A42FA-5AE5-4ED4-A360-6496F721CB52}" type="presOf" srcId="{E7D2A16A-7A01-4745-BCE9-4A0D3B4858CE}" destId="{27A6676F-DE9F-4CDE-A296-B439E13B0631}" srcOrd="0" destOrd="0" presId="urn:microsoft.com/office/officeart/2018/2/layout/IconVerticalSolidList"/>
    <dgm:cxn modelId="{DCF7B295-9935-4F22-AA65-13CB91FE07EB}" type="presParOf" srcId="{FDC5B102-EF9F-4972-B652-38A0B4DAB50F}" destId="{4EF7DEE9-C690-45D8-8F72-017926AD8806}" srcOrd="0" destOrd="0" presId="urn:microsoft.com/office/officeart/2018/2/layout/IconVerticalSolidList"/>
    <dgm:cxn modelId="{8DCBE2B6-6B8F-45B7-AF4F-00F783211152}" type="presParOf" srcId="{4EF7DEE9-C690-45D8-8F72-017926AD8806}" destId="{E988E809-C747-4A6A-B363-104547C3ADE5}" srcOrd="0" destOrd="0" presId="urn:microsoft.com/office/officeart/2018/2/layout/IconVerticalSolidList"/>
    <dgm:cxn modelId="{B5F001ED-C1F8-4288-A4A1-E468B59D15AE}" type="presParOf" srcId="{4EF7DEE9-C690-45D8-8F72-017926AD8806}" destId="{FA7C495E-1549-48BD-90F8-FAC802A66BE1}" srcOrd="1" destOrd="0" presId="urn:microsoft.com/office/officeart/2018/2/layout/IconVerticalSolidList"/>
    <dgm:cxn modelId="{F30B04F6-B39E-4BE5-8A20-76E8601DFD07}" type="presParOf" srcId="{4EF7DEE9-C690-45D8-8F72-017926AD8806}" destId="{9ACC9E43-9F5D-4239-9206-9E5C8BF337D2}" srcOrd="2" destOrd="0" presId="urn:microsoft.com/office/officeart/2018/2/layout/IconVerticalSolidList"/>
    <dgm:cxn modelId="{8A8428A0-F7B6-4A99-883E-26BEC8190A7F}" type="presParOf" srcId="{4EF7DEE9-C690-45D8-8F72-017926AD8806}" destId="{27A6676F-DE9F-4CDE-A296-B439E13B0631}" srcOrd="3" destOrd="0" presId="urn:microsoft.com/office/officeart/2018/2/layout/IconVerticalSolidList"/>
    <dgm:cxn modelId="{A833CFE1-EE9A-4F86-8A88-4051F66A5EC5}" type="presParOf" srcId="{FDC5B102-EF9F-4972-B652-38A0B4DAB50F}" destId="{9A155C70-B8E2-421D-9B2A-CFF4409219B0}" srcOrd="1" destOrd="0" presId="urn:microsoft.com/office/officeart/2018/2/layout/IconVerticalSolidList"/>
    <dgm:cxn modelId="{EDBFB700-B809-42DF-AC7D-B9DA21CA78CF}" type="presParOf" srcId="{FDC5B102-EF9F-4972-B652-38A0B4DAB50F}" destId="{A5DD773D-126E-439B-A9E1-B2439AF0B273}" srcOrd="2" destOrd="0" presId="urn:microsoft.com/office/officeart/2018/2/layout/IconVerticalSolidList"/>
    <dgm:cxn modelId="{49B2E28E-5D9C-4802-9273-09D7DEF782C7}" type="presParOf" srcId="{A5DD773D-126E-439B-A9E1-B2439AF0B273}" destId="{F50A2129-0556-48CA-969A-7230B8477793}" srcOrd="0" destOrd="0" presId="urn:microsoft.com/office/officeart/2018/2/layout/IconVerticalSolidList"/>
    <dgm:cxn modelId="{B052246E-0AA5-4875-8304-3F9DA1E949EB}" type="presParOf" srcId="{A5DD773D-126E-439B-A9E1-B2439AF0B273}" destId="{F3F22336-3945-4E20-9F10-FFF1027A4B80}" srcOrd="1" destOrd="0" presId="urn:microsoft.com/office/officeart/2018/2/layout/IconVerticalSolidList"/>
    <dgm:cxn modelId="{70098607-EDA3-4427-9A67-E342C33B81C5}" type="presParOf" srcId="{A5DD773D-126E-439B-A9E1-B2439AF0B273}" destId="{A8612F70-88E1-4E4C-9B39-26013CBD151D}" srcOrd="2" destOrd="0" presId="urn:microsoft.com/office/officeart/2018/2/layout/IconVerticalSolidList"/>
    <dgm:cxn modelId="{AD7B9D5D-B4B0-45FA-A373-234CA0062CB5}" type="presParOf" srcId="{A5DD773D-126E-439B-A9E1-B2439AF0B273}" destId="{13F4D760-33AF-484E-BDB9-4C32120F9C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64B028-EAE9-441D-8994-6BADE84734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F1ACB-9843-4260-9F0E-E97E02223C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Development of an automated recalibration system for clusters driven by real-time data to enhance adaptability of ML models</a:t>
          </a:r>
          <a:endParaRPr lang="en-US"/>
        </a:p>
      </dgm:t>
    </dgm:pt>
    <dgm:pt modelId="{20579DD4-95A0-430B-B1AD-3B09B18DD696}" type="parTrans" cxnId="{FEE71E39-99B5-4E96-AAE8-15BEF9CEC31E}">
      <dgm:prSet/>
      <dgm:spPr/>
      <dgm:t>
        <a:bodyPr/>
        <a:lstStyle/>
        <a:p>
          <a:endParaRPr lang="en-US"/>
        </a:p>
      </dgm:t>
    </dgm:pt>
    <dgm:pt modelId="{6B2E1B15-371E-48E7-855F-73AE23366BB9}" type="sibTrans" cxnId="{FEE71E39-99B5-4E96-AAE8-15BEF9CEC31E}">
      <dgm:prSet/>
      <dgm:spPr/>
      <dgm:t>
        <a:bodyPr/>
        <a:lstStyle/>
        <a:p>
          <a:endParaRPr lang="en-US"/>
        </a:p>
      </dgm:t>
    </dgm:pt>
    <dgm:pt modelId="{B5E81F4F-1B2B-4B19-A11B-D1CB3A3890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Exploration of tinyML models on real-world IoT devices using TensorFlow Lite for efficient deployment on resource-constrained devices</a:t>
          </a:r>
          <a:endParaRPr lang="en-US"/>
        </a:p>
      </dgm:t>
    </dgm:pt>
    <dgm:pt modelId="{A7E2C2C5-D6C4-4E08-A0BF-0601BFCEF331}" type="parTrans" cxnId="{B6F8D0F0-2431-4BEA-8A1A-B900D8232620}">
      <dgm:prSet/>
      <dgm:spPr/>
      <dgm:t>
        <a:bodyPr/>
        <a:lstStyle/>
        <a:p>
          <a:endParaRPr lang="en-US"/>
        </a:p>
      </dgm:t>
    </dgm:pt>
    <dgm:pt modelId="{0CBC224A-13D7-47AC-815B-EC874F454784}" type="sibTrans" cxnId="{B6F8D0F0-2431-4BEA-8A1A-B900D8232620}">
      <dgm:prSet/>
      <dgm:spPr/>
      <dgm:t>
        <a:bodyPr/>
        <a:lstStyle/>
        <a:p>
          <a:endParaRPr lang="en-US"/>
        </a:p>
      </dgm:t>
    </dgm:pt>
    <dgm:pt modelId="{2C12487A-BA24-448E-9603-3523B90090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Incorporation of a location-centric pre-trained model service to customize models for specific geographic regions</a:t>
          </a:r>
          <a:endParaRPr lang="en-US"/>
        </a:p>
      </dgm:t>
    </dgm:pt>
    <dgm:pt modelId="{B56E6176-13E7-4F42-9590-DC9B08859538}" type="parTrans" cxnId="{5EDDD1D3-C2B7-44CA-8F66-DDE35F5785F7}">
      <dgm:prSet/>
      <dgm:spPr/>
      <dgm:t>
        <a:bodyPr/>
        <a:lstStyle/>
        <a:p>
          <a:endParaRPr lang="en-US"/>
        </a:p>
      </dgm:t>
    </dgm:pt>
    <dgm:pt modelId="{91D92BD1-75E4-4DFA-81AF-7585F68842C1}" type="sibTrans" cxnId="{5EDDD1D3-C2B7-44CA-8F66-DDE35F5785F7}">
      <dgm:prSet/>
      <dgm:spPr/>
      <dgm:t>
        <a:bodyPr/>
        <a:lstStyle/>
        <a:p>
          <a:endParaRPr lang="en-US"/>
        </a:p>
      </dgm:t>
    </dgm:pt>
    <dgm:pt modelId="{DA687E95-AC71-44AA-B1CC-B8832825DB8C}" type="pres">
      <dgm:prSet presAssocID="{2B64B028-EAE9-441D-8994-6BADE84734B8}" presName="root" presStyleCnt="0">
        <dgm:presLayoutVars>
          <dgm:dir/>
          <dgm:resizeHandles val="exact"/>
        </dgm:presLayoutVars>
      </dgm:prSet>
      <dgm:spPr/>
    </dgm:pt>
    <dgm:pt modelId="{B9EEEBBD-F9C4-4060-B0C2-DB6BD9204D0B}" type="pres">
      <dgm:prSet presAssocID="{FA7F1ACB-9843-4260-9F0E-E97E02223C04}" presName="compNode" presStyleCnt="0"/>
      <dgm:spPr/>
    </dgm:pt>
    <dgm:pt modelId="{479C3292-B010-4F9F-91E6-F5B3DFF5D81B}" type="pres">
      <dgm:prSet presAssocID="{FA7F1ACB-9843-4260-9F0E-E97E02223C04}" presName="bgRect" presStyleLbl="bgShp" presStyleIdx="0" presStyleCnt="3"/>
      <dgm:spPr/>
    </dgm:pt>
    <dgm:pt modelId="{4B5916E7-85FC-4A80-A0BC-A8B5DC95CB89}" type="pres">
      <dgm:prSet presAssocID="{FA7F1ACB-9843-4260-9F0E-E97E02223C0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0DE0D7A-B2BF-4329-A076-0E4A2A5DC71B}" type="pres">
      <dgm:prSet presAssocID="{FA7F1ACB-9843-4260-9F0E-E97E02223C04}" presName="spaceRect" presStyleCnt="0"/>
      <dgm:spPr/>
    </dgm:pt>
    <dgm:pt modelId="{BA92BDE1-E910-46B1-AC59-698815A86146}" type="pres">
      <dgm:prSet presAssocID="{FA7F1ACB-9843-4260-9F0E-E97E02223C04}" presName="parTx" presStyleLbl="revTx" presStyleIdx="0" presStyleCnt="3">
        <dgm:presLayoutVars>
          <dgm:chMax val="0"/>
          <dgm:chPref val="0"/>
        </dgm:presLayoutVars>
      </dgm:prSet>
      <dgm:spPr/>
    </dgm:pt>
    <dgm:pt modelId="{E7EA57DF-3358-4CCC-A6AE-F93C7EA7E27A}" type="pres">
      <dgm:prSet presAssocID="{6B2E1B15-371E-48E7-855F-73AE23366BB9}" presName="sibTrans" presStyleCnt="0"/>
      <dgm:spPr/>
    </dgm:pt>
    <dgm:pt modelId="{A9A13E16-F8B8-4D91-804E-C9ACA7A7A7D7}" type="pres">
      <dgm:prSet presAssocID="{B5E81F4F-1B2B-4B19-A11B-D1CB3A3890E7}" presName="compNode" presStyleCnt="0"/>
      <dgm:spPr/>
    </dgm:pt>
    <dgm:pt modelId="{9DE643FB-C472-46F9-A9C9-74D76BA43485}" type="pres">
      <dgm:prSet presAssocID="{B5E81F4F-1B2B-4B19-A11B-D1CB3A3890E7}" presName="bgRect" presStyleLbl="bgShp" presStyleIdx="1" presStyleCnt="3"/>
      <dgm:spPr/>
    </dgm:pt>
    <dgm:pt modelId="{880E9CC5-5EC8-410C-9BF5-639CFADE5B61}" type="pres">
      <dgm:prSet presAssocID="{B5E81F4F-1B2B-4B19-A11B-D1CB3A3890E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5BE18728-A355-491D-ACA9-9F68EFC16126}" type="pres">
      <dgm:prSet presAssocID="{B5E81F4F-1B2B-4B19-A11B-D1CB3A3890E7}" presName="spaceRect" presStyleCnt="0"/>
      <dgm:spPr/>
    </dgm:pt>
    <dgm:pt modelId="{EAA9DBED-7FF9-4D40-B48A-66228106F030}" type="pres">
      <dgm:prSet presAssocID="{B5E81F4F-1B2B-4B19-A11B-D1CB3A3890E7}" presName="parTx" presStyleLbl="revTx" presStyleIdx="1" presStyleCnt="3">
        <dgm:presLayoutVars>
          <dgm:chMax val="0"/>
          <dgm:chPref val="0"/>
        </dgm:presLayoutVars>
      </dgm:prSet>
      <dgm:spPr/>
    </dgm:pt>
    <dgm:pt modelId="{48EE8D4B-ED79-4429-A375-78386AA7A46B}" type="pres">
      <dgm:prSet presAssocID="{0CBC224A-13D7-47AC-815B-EC874F454784}" presName="sibTrans" presStyleCnt="0"/>
      <dgm:spPr/>
    </dgm:pt>
    <dgm:pt modelId="{550377B8-EF9D-48A9-AAA4-81A9BCB36D22}" type="pres">
      <dgm:prSet presAssocID="{2C12487A-BA24-448E-9603-3523B90090ED}" presName="compNode" presStyleCnt="0"/>
      <dgm:spPr/>
    </dgm:pt>
    <dgm:pt modelId="{CD01A7E3-CF05-44C8-B6D3-C987044AAB92}" type="pres">
      <dgm:prSet presAssocID="{2C12487A-BA24-448E-9603-3523B90090ED}" presName="bgRect" presStyleLbl="bgShp" presStyleIdx="2" presStyleCnt="3"/>
      <dgm:spPr/>
    </dgm:pt>
    <dgm:pt modelId="{BA333277-B45F-4A2C-ACF7-FDB05F8DAFA6}" type="pres">
      <dgm:prSet presAssocID="{2C12487A-BA24-448E-9603-3523B90090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9656028-0E01-437A-8CB0-69AFC90C61C8}" type="pres">
      <dgm:prSet presAssocID="{2C12487A-BA24-448E-9603-3523B90090ED}" presName="spaceRect" presStyleCnt="0"/>
      <dgm:spPr/>
    </dgm:pt>
    <dgm:pt modelId="{7D6F8DF8-6469-49F3-934D-B488189DA794}" type="pres">
      <dgm:prSet presAssocID="{2C12487A-BA24-448E-9603-3523B90090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B856C24-DF55-43DF-9806-1883DD3911ED}" type="presOf" srcId="{B5E81F4F-1B2B-4B19-A11B-D1CB3A3890E7}" destId="{EAA9DBED-7FF9-4D40-B48A-66228106F030}" srcOrd="0" destOrd="0" presId="urn:microsoft.com/office/officeart/2018/2/layout/IconVerticalSolidList"/>
    <dgm:cxn modelId="{FEE71E39-99B5-4E96-AAE8-15BEF9CEC31E}" srcId="{2B64B028-EAE9-441D-8994-6BADE84734B8}" destId="{FA7F1ACB-9843-4260-9F0E-E97E02223C04}" srcOrd="0" destOrd="0" parTransId="{20579DD4-95A0-430B-B1AD-3B09B18DD696}" sibTransId="{6B2E1B15-371E-48E7-855F-73AE23366BB9}"/>
    <dgm:cxn modelId="{53C44053-C6A3-47AD-8967-A9DB94B0B71E}" type="presOf" srcId="{2B64B028-EAE9-441D-8994-6BADE84734B8}" destId="{DA687E95-AC71-44AA-B1CC-B8832825DB8C}" srcOrd="0" destOrd="0" presId="urn:microsoft.com/office/officeart/2018/2/layout/IconVerticalSolidList"/>
    <dgm:cxn modelId="{3D68D87E-ACF2-4EDA-B0B8-F43796889F62}" type="presOf" srcId="{2C12487A-BA24-448E-9603-3523B90090ED}" destId="{7D6F8DF8-6469-49F3-934D-B488189DA794}" srcOrd="0" destOrd="0" presId="urn:microsoft.com/office/officeart/2018/2/layout/IconVerticalSolidList"/>
    <dgm:cxn modelId="{7AE9D9BE-01C0-4881-87F6-334C2C211246}" type="presOf" srcId="{FA7F1ACB-9843-4260-9F0E-E97E02223C04}" destId="{BA92BDE1-E910-46B1-AC59-698815A86146}" srcOrd="0" destOrd="0" presId="urn:microsoft.com/office/officeart/2018/2/layout/IconVerticalSolidList"/>
    <dgm:cxn modelId="{5EDDD1D3-C2B7-44CA-8F66-DDE35F5785F7}" srcId="{2B64B028-EAE9-441D-8994-6BADE84734B8}" destId="{2C12487A-BA24-448E-9603-3523B90090ED}" srcOrd="2" destOrd="0" parTransId="{B56E6176-13E7-4F42-9590-DC9B08859538}" sibTransId="{91D92BD1-75E4-4DFA-81AF-7585F68842C1}"/>
    <dgm:cxn modelId="{B6F8D0F0-2431-4BEA-8A1A-B900D8232620}" srcId="{2B64B028-EAE9-441D-8994-6BADE84734B8}" destId="{B5E81F4F-1B2B-4B19-A11B-D1CB3A3890E7}" srcOrd="1" destOrd="0" parTransId="{A7E2C2C5-D6C4-4E08-A0BF-0601BFCEF331}" sibTransId="{0CBC224A-13D7-47AC-815B-EC874F454784}"/>
    <dgm:cxn modelId="{272E3EE0-E763-41E7-AF99-3F11DA60D9FB}" type="presParOf" srcId="{DA687E95-AC71-44AA-B1CC-B8832825DB8C}" destId="{B9EEEBBD-F9C4-4060-B0C2-DB6BD9204D0B}" srcOrd="0" destOrd="0" presId="urn:microsoft.com/office/officeart/2018/2/layout/IconVerticalSolidList"/>
    <dgm:cxn modelId="{20AD60C1-E00B-46BF-B564-A1D7A99AF9DD}" type="presParOf" srcId="{B9EEEBBD-F9C4-4060-B0C2-DB6BD9204D0B}" destId="{479C3292-B010-4F9F-91E6-F5B3DFF5D81B}" srcOrd="0" destOrd="0" presId="urn:microsoft.com/office/officeart/2018/2/layout/IconVerticalSolidList"/>
    <dgm:cxn modelId="{83618118-5E49-44D0-A97F-D392C797A3BF}" type="presParOf" srcId="{B9EEEBBD-F9C4-4060-B0C2-DB6BD9204D0B}" destId="{4B5916E7-85FC-4A80-A0BC-A8B5DC95CB89}" srcOrd="1" destOrd="0" presId="urn:microsoft.com/office/officeart/2018/2/layout/IconVerticalSolidList"/>
    <dgm:cxn modelId="{02141E2C-C987-4E79-95BF-D9C369656883}" type="presParOf" srcId="{B9EEEBBD-F9C4-4060-B0C2-DB6BD9204D0B}" destId="{10DE0D7A-B2BF-4329-A076-0E4A2A5DC71B}" srcOrd="2" destOrd="0" presId="urn:microsoft.com/office/officeart/2018/2/layout/IconVerticalSolidList"/>
    <dgm:cxn modelId="{FF66B22E-B1C3-4D0D-976C-DEA84DE6017A}" type="presParOf" srcId="{B9EEEBBD-F9C4-4060-B0C2-DB6BD9204D0B}" destId="{BA92BDE1-E910-46B1-AC59-698815A86146}" srcOrd="3" destOrd="0" presId="urn:microsoft.com/office/officeart/2018/2/layout/IconVerticalSolidList"/>
    <dgm:cxn modelId="{ECBC5507-F697-404F-A5CF-69E607D44EA7}" type="presParOf" srcId="{DA687E95-AC71-44AA-B1CC-B8832825DB8C}" destId="{E7EA57DF-3358-4CCC-A6AE-F93C7EA7E27A}" srcOrd="1" destOrd="0" presId="urn:microsoft.com/office/officeart/2018/2/layout/IconVerticalSolidList"/>
    <dgm:cxn modelId="{3358F801-7627-4F4B-8180-BB559C65696A}" type="presParOf" srcId="{DA687E95-AC71-44AA-B1CC-B8832825DB8C}" destId="{A9A13E16-F8B8-4D91-804E-C9ACA7A7A7D7}" srcOrd="2" destOrd="0" presId="urn:microsoft.com/office/officeart/2018/2/layout/IconVerticalSolidList"/>
    <dgm:cxn modelId="{D6715E10-6ABC-4BBE-A5DC-879C56998526}" type="presParOf" srcId="{A9A13E16-F8B8-4D91-804E-C9ACA7A7A7D7}" destId="{9DE643FB-C472-46F9-A9C9-74D76BA43485}" srcOrd="0" destOrd="0" presId="urn:microsoft.com/office/officeart/2018/2/layout/IconVerticalSolidList"/>
    <dgm:cxn modelId="{9EACC578-AA43-43B6-8E66-B96D4D4FF1A3}" type="presParOf" srcId="{A9A13E16-F8B8-4D91-804E-C9ACA7A7A7D7}" destId="{880E9CC5-5EC8-410C-9BF5-639CFADE5B61}" srcOrd="1" destOrd="0" presId="urn:microsoft.com/office/officeart/2018/2/layout/IconVerticalSolidList"/>
    <dgm:cxn modelId="{3DFB5727-8DC0-4669-B5A0-1AB1A821ED1B}" type="presParOf" srcId="{A9A13E16-F8B8-4D91-804E-C9ACA7A7A7D7}" destId="{5BE18728-A355-491D-ACA9-9F68EFC16126}" srcOrd="2" destOrd="0" presId="urn:microsoft.com/office/officeart/2018/2/layout/IconVerticalSolidList"/>
    <dgm:cxn modelId="{C24D48D1-2465-4F1B-A80F-8AB5A40692D2}" type="presParOf" srcId="{A9A13E16-F8B8-4D91-804E-C9ACA7A7A7D7}" destId="{EAA9DBED-7FF9-4D40-B48A-66228106F030}" srcOrd="3" destOrd="0" presId="urn:microsoft.com/office/officeart/2018/2/layout/IconVerticalSolidList"/>
    <dgm:cxn modelId="{365029DB-3CDE-4B48-B7C4-A6BD1EAA63DD}" type="presParOf" srcId="{DA687E95-AC71-44AA-B1CC-B8832825DB8C}" destId="{48EE8D4B-ED79-4429-A375-78386AA7A46B}" srcOrd="3" destOrd="0" presId="urn:microsoft.com/office/officeart/2018/2/layout/IconVerticalSolidList"/>
    <dgm:cxn modelId="{E8D79BC4-D2F9-4144-9072-D3566ACBABD6}" type="presParOf" srcId="{DA687E95-AC71-44AA-B1CC-B8832825DB8C}" destId="{550377B8-EF9D-48A9-AAA4-81A9BCB36D22}" srcOrd="4" destOrd="0" presId="urn:microsoft.com/office/officeart/2018/2/layout/IconVerticalSolidList"/>
    <dgm:cxn modelId="{9B162DF1-BB7B-421F-9898-6534D091F014}" type="presParOf" srcId="{550377B8-EF9D-48A9-AAA4-81A9BCB36D22}" destId="{CD01A7E3-CF05-44C8-B6D3-C987044AAB92}" srcOrd="0" destOrd="0" presId="urn:microsoft.com/office/officeart/2018/2/layout/IconVerticalSolidList"/>
    <dgm:cxn modelId="{9F326DF6-9BA2-428C-A977-DE8FD109EE89}" type="presParOf" srcId="{550377B8-EF9D-48A9-AAA4-81A9BCB36D22}" destId="{BA333277-B45F-4A2C-ACF7-FDB05F8DAFA6}" srcOrd="1" destOrd="0" presId="urn:microsoft.com/office/officeart/2018/2/layout/IconVerticalSolidList"/>
    <dgm:cxn modelId="{A0EB3BF7-4B7C-4423-A2C0-BA9ACC0D5F82}" type="presParOf" srcId="{550377B8-EF9D-48A9-AAA4-81A9BCB36D22}" destId="{69656028-0E01-437A-8CB0-69AFC90C61C8}" srcOrd="2" destOrd="0" presId="urn:microsoft.com/office/officeart/2018/2/layout/IconVerticalSolidList"/>
    <dgm:cxn modelId="{98B54AFF-FCFC-478D-8BD6-D340587F690A}" type="presParOf" srcId="{550377B8-EF9D-48A9-AAA4-81A9BCB36D22}" destId="{7D6F8DF8-6469-49F3-934D-B488189DA7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24B5C4-D65A-45CB-B57D-6F2062E0EBC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4DC79-393F-4619-A49D-F893155F56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Establishment of centralized and decentralized model repositories for collaborative sharing within the IoT community, facilitated by a web service</a:t>
          </a:r>
          <a:endParaRPr lang="en-US" dirty="0"/>
        </a:p>
      </dgm:t>
    </dgm:pt>
    <dgm:pt modelId="{6BA0048B-F132-47CA-91FA-B952899095BA}" type="parTrans" cxnId="{05A3C44A-193B-486A-8C16-B2CCF1BEC8E5}">
      <dgm:prSet/>
      <dgm:spPr/>
      <dgm:t>
        <a:bodyPr/>
        <a:lstStyle/>
        <a:p>
          <a:endParaRPr lang="en-US"/>
        </a:p>
      </dgm:t>
    </dgm:pt>
    <dgm:pt modelId="{FCC5A0A8-60BE-4EB5-848D-D5F9E92A9225}" type="sibTrans" cxnId="{05A3C44A-193B-486A-8C16-B2CCF1BEC8E5}">
      <dgm:prSet/>
      <dgm:spPr/>
      <dgm:t>
        <a:bodyPr/>
        <a:lstStyle/>
        <a:p>
          <a:endParaRPr lang="en-US"/>
        </a:p>
      </dgm:t>
    </dgm:pt>
    <dgm:pt modelId="{0084F254-5DFA-4770-8FCA-11B49AFE45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Broaden research scope to applications beyond temperature prediction, such as healthcare diagnostics, image recognition, and natural language processing.</a:t>
          </a:r>
          <a:endParaRPr lang="en-US" dirty="0"/>
        </a:p>
      </dgm:t>
    </dgm:pt>
    <dgm:pt modelId="{8CBFF826-B0A1-44A1-9536-01F7C27B4269}" type="parTrans" cxnId="{34F5EC0F-00EE-4AA6-9889-A7F3EC932ABB}">
      <dgm:prSet/>
      <dgm:spPr/>
      <dgm:t>
        <a:bodyPr/>
        <a:lstStyle/>
        <a:p>
          <a:endParaRPr lang="en-US"/>
        </a:p>
      </dgm:t>
    </dgm:pt>
    <dgm:pt modelId="{0E374097-F7A9-477F-BF93-EB9804BE3497}" type="sibTrans" cxnId="{34F5EC0F-00EE-4AA6-9889-A7F3EC932ABB}">
      <dgm:prSet/>
      <dgm:spPr/>
      <dgm:t>
        <a:bodyPr/>
        <a:lstStyle/>
        <a:p>
          <a:endParaRPr lang="en-US"/>
        </a:p>
      </dgm:t>
    </dgm:pt>
    <dgm:pt modelId="{91C913C3-636B-4E6A-B8E3-0FA19B451C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Real-world testing with mobile IoT devices in dynamic environments to assess adaptability and efficacy of ML-sharing approach</a:t>
          </a:r>
          <a:r>
            <a:rPr lang="en-GB" b="0" i="0"/>
            <a:t>.</a:t>
          </a:r>
          <a:endParaRPr lang="en-US"/>
        </a:p>
      </dgm:t>
    </dgm:pt>
    <dgm:pt modelId="{9BC00845-364B-4628-906B-240A1345484E}" type="parTrans" cxnId="{BBE99307-DC25-4392-8B4A-88890593B3B5}">
      <dgm:prSet/>
      <dgm:spPr/>
      <dgm:t>
        <a:bodyPr/>
        <a:lstStyle/>
        <a:p>
          <a:endParaRPr lang="en-US"/>
        </a:p>
      </dgm:t>
    </dgm:pt>
    <dgm:pt modelId="{A6EDF333-CBFA-42C6-B786-30FE0263BBEE}" type="sibTrans" cxnId="{BBE99307-DC25-4392-8B4A-88890593B3B5}">
      <dgm:prSet/>
      <dgm:spPr/>
      <dgm:t>
        <a:bodyPr/>
        <a:lstStyle/>
        <a:p>
          <a:endParaRPr lang="en-US"/>
        </a:p>
      </dgm:t>
    </dgm:pt>
    <dgm:pt modelId="{1C356817-7848-4A4E-B27C-53F89C8FE2AC}" type="pres">
      <dgm:prSet presAssocID="{8E24B5C4-D65A-45CB-B57D-6F2062E0EBCF}" presName="root" presStyleCnt="0">
        <dgm:presLayoutVars>
          <dgm:dir/>
          <dgm:resizeHandles val="exact"/>
        </dgm:presLayoutVars>
      </dgm:prSet>
      <dgm:spPr/>
    </dgm:pt>
    <dgm:pt modelId="{BBFA9C84-AAFD-4CCA-85A6-596DC597C58D}" type="pres">
      <dgm:prSet presAssocID="{5B54DC79-393F-4619-A49D-F893155F5696}" presName="compNode" presStyleCnt="0"/>
      <dgm:spPr/>
    </dgm:pt>
    <dgm:pt modelId="{096E2318-E1CA-4DF7-A020-BF9463E08587}" type="pres">
      <dgm:prSet presAssocID="{5B54DC79-393F-4619-A49D-F893155F5696}" presName="bgRect" presStyleLbl="bgShp" presStyleIdx="0" presStyleCnt="3"/>
      <dgm:spPr/>
    </dgm:pt>
    <dgm:pt modelId="{72AFCAC5-360F-4934-B2C2-F959358B11A1}" type="pres">
      <dgm:prSet presAssocID="{5B54DC79-393F-4619-A49D-F893155F56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8EF0BF5-92F4-468D-9C42-E5E0D5F6050C}" type="pres">
      <dgm:prSet presAssocID="{5B54DC79-393F-4619-A49D-F893155F5696}" presName="spaceRect" presStyleCnt="0"/>
      <dgm:spPr/>
    </dgm:pt>
    <dgm:pt modelId="{7FC0BB9F-EF1F-4A1D-8E64-92A3C313D30B}" type="pres">
      <dgm:prSet presAssocID="{5B54DC79-393F-4619-A49D-F893155F5696}" presName="parTx" presStyleLbl="revTx" presStyleIdx="0" presStyleCnt="3">
        <dgm:presLayoutVars>
          <dgm:chMax val="0"/>
          <dgm:chPref val="0"/>
        </dgm:presLayoutVars>
      </dgm:prSet>
      <dgm:spPr/>
    </dgm:pt>
    <dgm:pt modelId="{910CEC99-BF0D-4024-A73B-326A9EFCA09D}" type="pres">
      <dgm:prSet presAssocID="{FCC5A0A8-60BE-4EB5-848D-D5F9E92A9225}" presName="sibTrans" presStyleCnt="0"/>
      <dgm:spPr/>
    </dgm:pt>
    <dgm:pt modelId="{8FA9102A-2DF6-462A-BE2F-ECAD4CADC0D1}" type="pres">
      <dgm:prSet presAssocID="{0084F254-5DFA-4770-8FCA-11B49AFE4521}" presName="compNode" presStyleCnt="0"/>
      <dgm:spPr/>
    </dgm:pt>
    <dgm:pt modelId="{4FF2DA4C-C340-4F78-B6BC-B93264F0BE99}" type="pres">
      <dgm:prSet presAssocID="{0084F254-5DFA-4770-8FCA-11B49AFE4521}" presName="bgRect" presStyleLbl="bgShp" presStyleIdx="1" presStyleCnt="3"/>
      <dgm:spPr/>
    </dgm:pt>
    <dgm:pt modelId="{E2EEF976-9352-441D-A929-76D38CC7C812}" type="pres">
      <dgm:prSet presAssocID="{0084F254-5DFA-4770-8FCA-11B49AFE45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465CA92-A6B1-4110-A10B-2A3AE4D1A31A}" type="pres">
      <dgm:prSet presAssocID="{0084F254-5DFA-4770-8FCA-11B49AFE4521}" presName="spaceRect" presStyleCnt="0"/>
      <dgm:spPr/>
    </dgm:pt>
    <dgm:pt modelId="{EC59EA14-1B4E-439D-A67F-45DC7968BC4A}" type="pres">
      <dgm:prSet presAssocID="{0084F254-5DFA-4770-8FCA-11B49AFE4521}" presName="parTx" presStyleLbl="revTx" presStyleIdx="1" presStyleCnt="3">
        <dgm:presLayoutVars>
          <dgm:chMax val="0"/>
          <dgm:chPref val="0"/>
        </dgm:presLayoutVars>
      </dgm:prSet>
      <dgm:spPr/>
    </dgm:pt>
    <dgm:pt modelId="{4DB4B39F-683D-43A5-A2A7-BA13FE17165F}" type="pres">
      <dgm:prSet presAssocID="{0E374097-F7A9-477F-BF93-EB9804BE3497}" presName="sibTrans" presStyleCnt="0"/>
      <dgm:spPr/>
    </dgm:pt>
    <dgm:pt modelId="{33127F7F-F7FF-4C41-9476-F5164AB4E1ED}" type="pres">
      <dgm:prSet presAssocID="{91C913C3-636B-4E6A-B8E3-0FA19B451CA5}" presName="compNode" presStyleCnt="0"/>
      <dgm:spPr/>
    </dgm:pt>
    <dgm:pt modelId="{C3D1B57C-F8AC-4248-B7EE-43ACDC2258FB}" type="pres">
      <dgm:prSet presAssocID="{91C913C3-636B-4E6A-B8E3-0FA19B451CA5}" presName="bgRect" presStyleLbl="bgShp" presStyleIdx="2" presStyleCnt="3"/>
      <dgm:spPr/>
    </dgm:pt>
    <dgm:pt modelId="{5643F694-7CEC-4B2E-86C1-A2F0E137BAC5}" type="pres">
      <dgm:prSet presAssocID="{91C913C3-636B-4E6A-B8E3-0FA19B451C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B86CC24-9CD5-4977-92E1-C3C9230B25ED}" type="pres">
      <dgm:prSet presAssocID="{91C913C3-636B-4E6A-B8E3-0FA19B451CA5}" presName="spaceRect" presStyleCnt="0"/>
      <dgm:spPr/>
    </dgm:pt>
    <dgm:pt modelId="{4A459C92-19C0-40D7-972B-8B8F1E9CA3AF}" type="pres">
      <dgm:prSet presAssocID="{91C913C3-636B-4E6A-B8E3-0FA19B451CA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BE99307-DC25-4392-8B4A-88890593B3B5}" srcId="{8E24B5C4-D65A-45CB-B57D-6F2062E0EBCF}" destId="{91C913C3-636B-4E6A-B8E3-0FA19B451CA5}" srcOrd="2" destOrd="0" parTransId="{9BC00845-364B-4628-906B-240A1345484E}" sibTransId="{A6EDF333-CBFA-42C6-B786-30FE0263BBEE}"/>
    <dgm:cxn modelId="{34F5EC0F-00EE-4AA6-9889-A7F3EC932ABB}" srcId="{8E24B5C4-D65A-45CB-B57D-6F2062E0EBCF}" destId="{0084F254-5DFA-4770-8FCA-11B49AFE4521}" srcOrd="1" destOrd="0" parTransId="{8CBFF826-B0A1-44A1-9536-01F7C27B4269}" sibTransId="{0E374097-F7A9-477F-BF93-EB9804BE3497}"/>
    <dgm:cxn modelId="{08F31A27-FC86-4359-8D06-BD5ECF88F3E9}" type="presOf" srcId="{8E24B5C4-D65A-45CB-B57D-6F2062E0EBCF}" destId="{1C356817-7848-4A4E-B27C-53F89C8FE2AC}" srcOrd="0" destOrd="0" presId="urn:microsoft.com/office/officeart/2018/2/layout/IconVerticalSolidList"/>
    <dgm:cxn modelId="{451DFA2A-DD6C-4CFD-BE0C-A1589FDA1F47}" type="presOf" srcId="{91C913C3-636B-4E6A-B8E3-0FA19B451CA5}" destId="{4A459C92-19C0-40D7-972B-8B8F1E9CA3AF}" srcOrd="0" destOrd="0" presId="urn:microsoft.com/office/officeart/2018/2/layout/IconVerticalSolidList"/>
    <dgm:cxn modelId="{5F6AD431-AEA2-4D11-A3FC-7A6502D14E9C}" type="presOf" srcId="{5B54DC79-393F-4619-A49D-F893155F5696}" destId="{7FC0BB9F-EF1F-4A1D-8E64-92A3C313D30B}" srcOrd="0" destOrd="0" presId="urn:microsoft.com/office/officeart/2018/2/layout/IconVerticalSolidList"/>
    <dgm:cxn modelId="{05A3C44A-193B-486A-8C16-B2CCF1BEC8E5}" srcId="{8E24B5C4-D65A-45CB-B57D-6F2062E0EBCF}" destId="{5B54DC79-393F-4619-A49D-F893155F5696}" srcOrd="0" destOrd="0" parTransId="{6BA0048B-F132-47CA-91FA-B952899095BA}" sibTransId="{FCC5A0A8-60BE-4EB5-848D-D5F9E92A9225}"/>
    <dgm:cxn modelId="{3F0A8FB6-2379-4ED6-97A4-C46D8D1556DA}" type="presOf" srcId="{0084F254-5DFA-4770-8FCA-11B49AFE4521}" destId="{EC59EA14-1B4E-439D-A67F-45DC7968BC4A}" srcOrd="0" destOrd="0" presId="urn:microsoft.com/office/officeart/2018/2/layout/IconVerticalSolidList"/>
    <dgm:cxn modelId="{66FBC650-F176-458C-849B-B3AEBF8A2896}" type="presParOf" srcId="{1C356817-7848-4A4E-B27C-53F89C8FE2AC}" destId="{BBFA9C84-AAFD-4CCA-85A6-596DC597C58D}" srcOrd="0" destOrd="0" presId="urn:microsoft.com/office/officeart/2018/2/layout/IconVerticalSolidList"/>
    <dgm:cxn modelId="{022943AC-5538-4CB3-A560-4184B209AC18}" type="presParOf" srcId="{BBFA9C84-AAFD-4CCA-85A6-596DC597C58D}" destId="{096E2318-E1CA-4DF7-A020-BF9463E08587}" srcOrd="0" destOrd="0" presId="urn:microsoft.com/office/officeart/2018/2/layout/IconVerticalSolidList"/>
    <dgm:cxn modelId="{23E2E252-A2A3-4CB0-8DFC-43BCEDF3AC85}" type="presParOf" srcId="{BBFA9C84-AAFD-4CCA-85A6-596DC597C58D}" destId="{72AFCAC5-360F-4934-B2C2-F959358B11A1}" srcOrd="1" destOrd="0" presId="urn:microsoft.com/office/officeart/2018/2/layout/IconVerticalSolidList"/>
    <dgm:cxn modelId="{702ED9FB-E585-466D-AAA8-EBEDB8F592F4}" type="presParOf" srcId="{BBFA9C84-AAFD-4CCA-85A6-596DC597C58D}" destId="{48EF0BF5-92F4-468D-9C42-E5E0D5F6050C}" srcOrd="2" destOrd="0" presId="urn:microsoft.com/office/officeart/2018/2/layout/IconVerticalSolidList"/>
    <dgm:cxn modelId="{45BF7AD0-54B9-499D-ABA6-9A927B158F1E}" type="presParOf" srcId="{BBFA9C84-AAFD-4CCA-85A6-596DC597C58D}" destId="{7FC0BB9F-EF1F-4A1D-8E64-92A3C313D30B}" srcOrd="3" destOrd="0" presId="urn:microsoft.com/office/officeart/2018/2/layout/IconVerticalSolidList"/>
    <dgm:cxn modelId="{4C694462-5AC7-4C6F-AD2B-CEB6963711D7}" type="presParOf" srcId="{1C356817-7848-4A4E-B27C-53F89C8FE2AC}" destId="{910CEC99-BF0D-4024-A73B-326A9EFCA09D}" srcOrd="1" destOrd="0" presId="urn:microsoft.com/office/officeart/2018/2/layout/IconVerticalSolidList"/>
    <dgm:cxn modelId="{D31A7595-C74E-40CB-9898-550597EF4A79}" type="presParOf" srcId="{1C356817-7848-4A4E-B27C-53F89C8FE2AC}" destId="{8FA9102A-2DF6-462A-BE2F-ECAD4CADC0D1}" srcOrd="2" destOrd="0" presId="urn:microsoft.com/office/officeart/2018/2/layout/IconVerticalSolidList"/>
    <dgm:cxn modelId="{944B65EA-0F25-43E3-A890-F1C698AF138A}" type="presParOf" srcId="{8FA9102A-2DF6-462A-BE2F-ECAD4CADC0D1}" destId="{4FF2DA4C-C340-4F78-B6BC-B93264F0BE99}" srcOrd="0" destOrd="0" presId="urn:microsoft.com/office/officeart/2018/2/layout/IconVerticalSolidList"/>
    <dgm:cxn modelId="{5A59646D-C88F-4FE5-AC0C-36D8EC64CAE6}" type="presParOf" srcId="{8FA9102A-2DF6-462A-BE2F-ECAD4CADC0D1}" destId="{E2EEF976-9352-441D-A929-76D38CC7C812}" srcOrd="1" destOrd="0" presId="urn:microsoft.com/office/officeart/2018/2/layout/IconVerticalSolidList"/>
    <dgm:cxn modelId="{345C4D66-C554-4686-AA74-E3D4EE20594D}" type="presParOf" srcId="{8FA9102A-2DF6-462A-BE2F-ECAD4CADC0D1}" destId="{6465CA92-A6B1-4110-A10B-2A3AE4D1A31A}" srcOrd="2" destOrd="0" presId="urn:microsoft.com/office/officeart/2018/2/layout/IconVerticalSolidList"/>
    <dgm:cxn modelId="{D3AD210A-5623-471D-BA96-F7343CB137B0}" type="presParOf" srcId="{8FA9102A-2DF6-462A-BE2F-ECAD4CADC0D1}" destId="{EC59EA14-1B4E-439D-A67F-45DC7968BC4A}" srcOrd="3" destOrd="0" presId="urn:microsoft.com/office/officeart/2018/2/layout/IconVerticalSolidList"/>
    <dgm:cxn modelId="{351925F4-AFE2-4A4D-A491-7D5F6175BA7C}" type="presParOf" srcId="{1C356817-7848-4A4E-B27C-53F89C8FE2AC}" destId="{4DB4B39F-683D-43A5-A2A7-BA13FE17165F}" srcOrd="3" destOrd="0" presId="urn:microsoft.com/office/officeart/2018/2/layout/IconVerticalSolidList"/>
    <dgm:cxn modelId="{C75D6C90-F006-414C-BDA8-8AC67CBFFAD2}" type="presParOf" srcId="{1C356817-7848-4A4E-B27C-53F89C8FE2AC}" destId="{33127F7F-F7FF-4C41-9476-F5164AB4E1ED}" srcOrd="4" destOrd="0" presId="urn:microsoft.com/office/officeart/2018/2/layout/IconVerticalSolidList"/>
    <dgm:cxn modelId="{80E6AADB-7D76-43CD-9E7D-F6C9353FBB0C}" type="presParOf" srcId="{33127F7F-F7FF-4C41-9476-F5164AB4E1ED}" destId="{C3D1B57C-F8AC-4248-B7EE-43ACDC2258FB}" srcOrd="0" destOrd="0" presId="urn:microsoft.com/office/officeart/2018/2/layout/IconVerticalSolidList"/>
    <dgm:cxn modelId="{82A033C0-0DC3-4DB9-9899-1C29B3F81BC4}" type="presParOf" srcId="{33127F7F-F7FF-4C41-9476-F5164AB4E1ED}" destId="{5643F694-7CEC-4B2E-86C1-A2F0E137BAC5}" srcOrd="1" destOrd="0" presId="urn:microsoft.com/office/officeart/2018/2/layout/IconVerticalSolidList"/>
    <dgm:cxn modelId="{53E6C533-0FBE-4243-A290-D6DE48795433}" type="presParOf" srcId="{33127F7F-F7FF-4C41-9476-F5164AB4E1ED}" destId="{1B86CC24-9CD5-4977-92E1-C3C9230B25ED}" srcOrd="2" destOrd="0" presId="urn:microsoft.com/office/officeart/2018/2/layout/IconVerticalSolidList"/>
    <dgm:cxn modelId="{78200791-F20D-4DA0-B0F1-F5E6A17722D2}" type="presParOf" srcId="{33127F7F-F7FF-4C41-9476-F5164AB4E1ED}" destId="{4A459C92-19C0-40D7-972B-8B8F1E9CA3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01211-4AC5-4EEC-A8A4-8A421E6B4A9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2EE5587-4626-403E-80CC-C43A91C98411}">
      <dgm:prSet/>
      <dgm:spPr/>
      <dgm:t>
        <a:bodyPr/>
        <a:lstStyle/>
        <a:p>
          <a:r>
            <a:rPr lang="en-US" b="1" dirty="0"/>
            <a:t>Following Communities of Interest establish geospatial zones based on the inherent similarity of IoT data streams.</a:t>
          </a:r>
          <a:endParaRPr lang="en-US" dirty="0"/>
        </a:p>
      </dgm:t>
    </dgm:pt>
    <dgm:pt modelId="{36CD56C6-FAB1-47A7-B2AD-6D6D319EE457}" type="parTrans" cxnId="{D1A94AD5-F01C-4907-8087-4134AD1BAA6E}">
      <dgm:prSet/>
      <dgm:spPr/>
      <dgm:t>
        <a:bodyPr/>
        <a:lstStyle/>
        <a:p>
          <a:endParaRPr lang="en-US"/>
        </a:p>
      </dgm:t>
    </dgm:pt>
    <dgm:pt modelId="{FA0240D7-9320-4977-8847-EA5C189630E9}" type="sibTrans" cxnId="{D1A94AD5-F01C-4907-8087-4134AD1BAA6E}">
      <dgm:prSet/>
      <dgm:spPr/>
      <dgm:t>
        <a:bodyPr/>
        <a:lstStyle/>
        <a:p>
          <a:endParaRPr lang="en-US"/>
        </a:p>
      </dgm:t>
    </dgm:pt>
    <dgm:pt modelId="{7B59015F-F099-4EE9-A28D-92F9ED8409E3}">
      <dgm:prSet/>
      <dgm:spPr/>
      <dgm:t>
        <a:bodyPr/>
        <a:lstStyle/>
        <a:p>
          <a:r>
            <a:rPr lang="en-US" b="1"/>
            <a:t>Craft and validate ML models  tailored to the unique characteristics of each geospatial zone.</a:t>
          </a:r>
          <a:endParaRPr lang="en-US"/>
        </a:p>
      </dgm:t>
    </dgm:pt>
    <dgm:pt modelId="{7EDC0959-DC55-4513-B8A3-B64AE4DCCD36}" type="parTrans" cxnId="{7AEB1B4C-3BB7-4673-92AA-F5ED83413ED1}">
      <dgm:prSet/>
      <dgm:spPr/>
      <dgm:t>
        <a:bodyPr/>
        <a:lstStyle/>
        <a:p>
          <a:endParaRPr lang="en-US"/>
        </a:p>
      </dgm:t>
    </dgm:pt>
    <dgm:pt modelId="{5D8CA13A-9762-4A78-8004-D3A44FCD406B}" type="sibTrans" cxnId="{7AEB1B4C-3BB7-4673-92AA-F5ED83413ED1}">
      <dgm:prSet/>
      <dgm:spPr/>
      <dgm:t>
        <a:bodyPr/>
        <a:lstStyle/>
        <a:p>
          <a:endParaRPr lang="en-US"/>
        </a:p>
      </dgm:t>
    </dgm:pt>
    <dgm:pt modelId="{01173E60-791F-49E1-AA6E-FC75BEE85F86}" type="pres">
      <dgm:prSet presAssocID="{B3E01211-4AC5-4EEC-A8A4-8A421E6B4A96}" presName="vert0" presStyleCnt="0">
        <dgm:presLayoutVars>
          <dgm:dir/>
          <dgm:animOne val="branch"/>
          <dgm:animLvl val="lvl"/>
        </dgm:presLayoutVars>
      </dgm:prSet>
      <dgm:spPr/>
    </dgm:pt>
    <dgm:pt modelId="{4B386D55-959E-4D96-9236-3DE6702A88A3}" type="pres">
      <dgm:prSet presAssocID="{C2EE5587-4626-403E-80CC-C43A91C98411}" presName="thickLine" presStyleLbl="alignNode1" presStyleIdx="0" presStyleCnt="2"/>
      <dgm:spPr/>
    </dgm:pt>
    <dgm:pt modelId="{138779F9-E4C6-40AE-8A5D-6DCEB06CC587}" type="pres">
      <dgm:prSet presAssocID="{C2EE5587-4626-403E-80CC-C43A91C98411}" presName="horz1" presStyleCnt="0"/>
      <dgm:spPr/>
    </dgm:pt>
    <dgm:pt modelId="{D54A1DA8-245A-49C2-BF7B-D2F0383A7C45}" type="pres">
      <dgm:prSet presAssocID="{C2EE5587-4626-403E-80CC-C43A91C98411}" presName="tx1" presStyleLbl="revTx" presStyleIdx="0" presStyleCnt="2"/>
      <dgm:spPr/>
    </dgm:pt>
    <dgm:pt modelId="{2F5FAEE0-AD32-4969-B664-DB60654AFFFC}" type="pres">
      <dgm:prSet presAssocID="{C2EE5587-4626-403E-80CC-C43A91C98411}" presName="vert1" presStyleCnt="0"/>
      <dgm:spPr/>
    </dgm:pt>
    <dgm:pt modelId="{7E52A09D-59E6-4CB1-8B07-8533562F6033}" type="pres">
      <dgm:prSet presAssocID="{7B59015F-F099-4EE9-A28D-92F9ED8409E3}" presName="thickLine" presStyleLbl="alignNode1" presStyleIdx="1" presStyleCnt="2"/>
      <dgm:spPr/>
    </dgm:pt>
    <dgm:pt modelId="{47729018-B506-4143-A78B-1D1F4FCF9E9D}" type="pres">
      <dgm:prSet presAssocID="{7B59015F-F099-4EE9-A28D-92F9ED8409E3}" presName="horz1" presStyleCnt="0"/>
      <dgm:spPr/>
    </dgm:pt>
    <dgm:pt modelId="{D7F7888E-086F-45B7-AF6D-ED1CD565D905}" type="pres">
      <dgm:prSet presAssocID="{7B59015F-F099-4EE9-A28D-92F9ED8409E3}" presName="tx1" presStyleLbl="revTx" presStyleIdx="1" presStyleCnt="2"/>
      <dgm:spPr/>
    </dgm:pt>
    <dgm:pt modelId="{C8508E56-8F9E-444E-A9DF-CEB584A372B5}" type="pres">
      <dgm:prSet presAssocID="{7B59015F-F099-4EE9-A28D-92F9ED8409E3}" presName="vert1" presStyleCnt="0"/>
      <dgm:spPr/>
    </dgm:pt>
  </dgm:ptLst>
  <dgm:cxnLst>
    <dgm:cxn modelId="{45653817-31ED-4374-9983-0656DBD810C7}" type="presOf" srcId="{C2EE5587-4626-403E-80CC-C43A91C98411}" destId="{D54A1DA8-245A-49C2-BF7B-D2F0383A7C45}" srcOrd="0" destOrd="0" presId="urn:microsoft.com/office/officeart/2008/layout/LinedList"/>
    <dgm:cxn modelId="{7AEB1B4C-3BB7-4673-92AA-F5ED83413ED1}" srcId="{B3E01211-4AC5-4EEC-A8A4-8A421E6B4A96}" destId="{7B59015F-F099-4EE9-A28D-92F9ED8409E3}" srcOrd="1" destOrd="0" parTransId="{7EDC0959-DC55-4513-B8A3-B64AE4DCCD36}" sibTransId="{5D8CA13A-9762-4A78-8004-D3A44FCD406B}"/>
    <dgm:cxn modelId="{DDC8385A-8E57-49BD-AF1F-ED8A7463DB23}" type="presOf" srcId="{7B59015F-F099-4EE9-A28D-92F9ED8409E3}" destId="{D7F7888E-086F-45B7-AF6D-ED1CD565D905}" srcOrd="0" destOrd="0" presId="urn:microsoft.com/office/officeart/2008/layout/LinedList"/>
    <dgm:cxn modelId="{F80C9CBC-9290-48B5-B308-482F410A4BA8}" type="presOf" srcId="{B3E01211-4AC5-4EEC-A8A4-8A421E6B4A96}" destId="{01173E60-791F-49E1-AA6E-FC75BEE85F86}" srcOrd="0" destOrd="0" presId="urn:microsoft.com/office/officeart/2008/layout/LinedList"/>
    <dgm:cxn modelId="{D1A94AD5-F01C-4907-8087-4134AD1BAA6E}" srcId="{B3E01211-4AC5-4EEC-A8A4-8A421E6B4A96}" destId="{C2EE5587-4626-403E-80CC-C43A91C98411}" srcOrd="0" destOrd="0" parTransId="{36CD56C6-FAB1-47A7-B2AD-6D6D319EE457}" sibTransId="{FA0240D7-9320-4977-8847-EA5C189630E9}"/>
    <dgm:cxn modelId="{37F90BA9-8202-4D09-A16D-F58AFEADDACE}" type="presParOf" srcId="{01173E60-791F-49E1-AA6E-FC75BEE85F86}" destId="{4B386D55-959E-4D96-9236-3DE6702A88A3}" srcOrd="0" destOrd="0" presId="urn:microsoft.com/office/officeart/2008/layout/LinedList"/>
    <dgm:cxn modelId="{1FD2163C-2853-4B3F-A2A5-560DAFD21744}" type="presParOf" srcId="{01173E60-791F-49E1-AA6E-FC75BEE85F86}" destId="{138779F9-E4C6-40AE-8A5D-6DCEB06CC587}" srcOrd="1" destOrd="0" presId="urn:microsoft.com/office/officeart/2008/layout/LinedList"/>
    <dgm:cxn modelId="{F8A5086C-E9DB-4CE0-9D7D-F116C8A7D469}" type="presParOf" srcId="{138779F9-E4C6-40AE-8A5D-6DCEB06CC587}" destId="{D54A1DA8-245A-49C2-BF7B-D2F0383A7C45}" srcOrd="0" destOrd="0" presId="urn:microsoft.com/office/officeart/2008/layout/LinedList"/>
    <dgm:cxn modelId="{717A9268-D769-4C60-8D35-139CA86D6853}" type="presParOf" srcId="{138779F9-E4C6-40AE-8A5D-6DCEB06CC587}" destId="{2F5FAEE0-AD32-4969-B664-DB60654AFFFC}" srcOrd="1" destOrd="0" presId="urn:microsoft.com/office/officeart/2008/layout/LinedList"/>
    <dgm:cxn modelId="{C76DAD3F-CD34-4B4D-90A1-17E6C6D3254C}" type="presParOf" srcId="{01173E60-791F-49E1-AA6E-FC75BEE85F86}" destId="{7E52A09D-59E6-4CB1-8B07-8533562F6033}" srcOrd="2" destOrd="0" presId="urn:microsoft.com/office/officeart/2008/layout/LinedList"/>
    <dgm:cxn modelId="{D58D226D-983F-4D02-ACE2-057C3CDDA134}" type="presParOf" srcId="{01173E60-791F-49E1-AA6E-FC75BEE85F86}" destId="{47729018-B506-4143-A78B-1D1F4FCF9E9D}" srcOrd="3" destOrd="0" presId="urn:microsoft.com/office/officeart/2008/layout/LinedList"/>
    <dgm:cxn modelId="{177DC4FB-F41A-4B54-9785-8A461C61D6B9}" type="presParOf" srcId="{47729018-B506-4143-A78B-1D1F4FCF9E9D}" destId="{D7F7888E-086F-45B7-AF6D-ED1CD565D905}" srcOrd="0" destOrd="0" presId="urn:microsoft.com/office/officeart/2008/layout/LinedList"/>
    <dgm:cxn modelId="{0C035E90-00B9-4844-8993-1C9B69B8A4B9}" type="presParOf" srcId="{47729018-B506-4143-A78B-1D1F4FCF9E9D}" destId="{C8508E56-8F9E-444E-A9DF-CEB584A372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6206A9-65C0-4B5A-9F41-DA22DFB387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A34886-6462-41E0-9C56-B55752CC2507}">
      <dgm:prSet/>
      <dgm:spPr/>
      <dgm:t>
        <a:bodyPr/>
        <a:lstStyle/>
        <a:p>
          <a:r>
            <a:rPr lang="en-US"/>
            <a:t>Goal- determine the degree a time series resembles another one.</a:t>
          </a:r>
        </a:p>
      </dgm:t>
    </dgm:pt>
    <dgm:pt modelId="{CF54FC70-9727-44DD-8FD4-4E49BDCE1821}" type="parTrans" cxnId="{2E44E052-EB1F-4885-B627-F3B289E29048}">
      <dgm:prSet/>
      <dgm:spPr/>
      <dgm:t>
        <a:bodyPr/>
        <a:lstStyle/>
        <a:p>
          <a:endParaRPr lang="en-US"/>
        </a:p>
      </dgm:t>
    </dgm:pt>
    <dgm:pt modelId="{5DD61FA8-CD23-48A1-BCCF-41C1F144C065}" type="sibTrans" cxnId="{2E44E052-EB1F-4885-B627-F3B289E29048}">
      <dgm:prSet/>
      <dgm:spPr/>
      <dgm:t>
        <a:bodyPr/>
        <a:lstStyle/>
        <a:p>
          <a:endParaRPr lang="en-US"/>
        </a:p>
      </dgm:t>
    </dgm:pt>
    <dgm:pt modelId="{065859E8-8A8E-4644-856D-EA4C4B2B3352}">
      <dgm:prSet/>
      <dgm:spPr/>
      <dgm:t>
        <a:bodyPr/>
        <a:lstStyle/>
        <a:p>
          <a:r>
            <a:rPr lang="en-US"/>
            <a:t>Why - valuable insights and enable the clustering of the sensors according to the similarity of their data.</a:t>
          </a:r>
        </a:p>
      </dgm:t>
    </dgm:pt>
    <dgm:pt modelId="{EE6AF57B-2A1A-4041-8D2A-34D9B983D1D2}" type="parTrans" cxnId="{F3F47E8E-ECB9-4CB7-B1ED-B9C3FD400C1F}">
      <dgm:prSet/>
      <dgm:spPr/>
      <dgm:t>
        <a:bodyPr/>
        <a:lstStyle/>
        <a:p>
          <a:endParaRPr lang="en-US"/>
        </a:p>
      </dgm:t>
    </dgm:pt>
    <dgm:pt modelId="{03B0C960-BF98-466D-A99E-9E230F87B9BB}" type="sibTrans" cxnId="{F3F47E8E-ECB9-4CB7-B1ED-B9C3FD400C1F}">
      <dgm:prSet/>
      <dgm:spPr/>
      <dgm:t>
        <a:bodyPr/>
        <a:lstStyle/>
        <a:p>
          <a:endParaRPr lang="en-US"/>
        </a:p>
      </dgm:t>
    </dgm:pt>
    <dgm:pt modelId="{3F37DDB0-AB23-4DA0-8CB9-B8A49D811574}" type="pres">
      <dgm:prSet presAssocID="{686206A9-65C0-4B5A-9F41-DA22DFB387B5}" presName="linear" presStyleCnt="0">
        <dgm:presLayoutVars>
          <dgm:animLvl val="lvl"/>
          <dgm:resizeHandles val="exact"/>
        </dgm:presLayoutVars>
      </dgm:prSet>
      <dgm:spPr/>
    </dgm:pt>
    <dgm:pt modelId="{168075F1-9941-48D3-882B-D1B95009248D}" type="pres">
      <dgm:prSet presAssocID="{A2A34886-6462-41E0-9C56-B55752CC250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15EBD1-EA01-449B-89A1-915DF43D87E6}" type="pres">
      <dgm:prSet presAssocID="{5DD61FA8-CD23-48A1-BCCF-41C1F144C065}" presName="spacer" presStyleCnt="0"/>
      <dgm:spPr/>
    </dgm:pt>
    <dgm:pt modelId="{3FACB76C-C679-444D-B8AB-662447B2DA8D}" type="pres">
      <dgm:prSet presAssocID="{065859E8-8A8E-4644-856D-EA4C4B2B335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E44E052-EB1F-4885-B627-F3B289E29048}" srcId="{686206A9-65C0-4B5A-9F41-DA22DFB387B5}" destId="{A2A34886-6462-41E0-9C56-B55752CC2507}" srcOrd="0" destOrd="0" parTransId="{CF54FC70-9727-44DD-8FD4-4E49BDCE1821}" sibTransId="{5DD61FA8-CD23-48A1-BCCF-41C1F144C065}"/>
    <dgm:cxn modelId="{724D4B89-5959-4A4B-9CE0-C42730EEE927}" type="presOf" srcId="{686206A9-65C0-4B5A-9F41-DA22DFB387B5}" destId="{3F37DDB0-AB23-4DA0-8CB9-B8A49D811574}" srcOrd="0" destOrd="0" presId="urn:microsoft.com/office/officeart/2005/8/layout/vList2"/>
    <dgm:cxn modelId="{F3F47E8E-ECB9-4CB7-B1ED-B9C3FD400C1F}" srcId="{686206A9-65C0-4B5A-9F41-DA22DFB387B5}" destId="{065859E8-8A8E-4644-856D-EA4C4B2B3352}" srcOrd="1" destOrd="0" parTransId="{EE6AF57B-2A1A-4041-8D2A-34D9B983D1D2}" sibTransId="{03B0C960-BF98-466D-A99E-9E230F87B9BB}"/>
    <dgm:cxn modelId="{9527DCC0-4B65-48E8-AF78-DF9B56DB0276}" type="presOf" srcId="{065859E8-8A8E-4644-856D-EA4C4B2B3352}" destId="{3FACB76C-C679-444D-B8AB-662447B2DA8D}" srcOrd="0" destOrd="0" presId="urn:microsoft.com/office/officeart/2005/8/layout/vList2"/>
    <dgm:cxn modelId="{75B786F3-3825-456B-8E0A-91C38959CDA7}" type="presOf" srcId="{A2A34886-6462-41E0-9C56-B55752CC2507}" destId="{168075F1-9941-48D3-882B-D1B95009248D}" srcOrd="0" destOrd="0" presId="urn:microsoft.com/office/officeart/2005/8/layout/vList2"/>
    <dgm:cxn modelId="{5B8C0232-A4BE-4FDC-A6D7-9E50CC09FB5C}" type="presParOf" srcId="{3F37DDB0-AB23-4DA0-8CB9-B8A49D811574}" destId="{168075F1-9941-48D3-882B-D1B95009248D}" srcOrd="0" destOrd="0" presId="urn:microsoft.com/office/officeart/2005/8/layout/vList2"/>
    <dgm:cxn modelId="{5B88359A-3BC5-4BCC-BE74-81418ADBDC96}" type="presParOf" srcId="{3F37DDB0-AB23-4DA0-8CB9-B8A49D811574}" destId="{6515EBD1-EA01-449B-89A1-915DF43D87E6}" srcOrd="1" destOrd="0" presId="urn:microsoft.com/office/officeart/2005/8/layout/vList2"/>
    <dgm:cxn modelId="{6931CED5-3438-4A52-BF50-A589967C283F}" type="presParOf" srcId="{3F37DDB0-AB23-4DA0-8CB9-B8A49D811574}" destId="{3FACB76C-C679-444D-B8AB-662447B2DA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28488F-FB3B-4CB9-80AD-69B4F264012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2ABE5A-7E5F-4701-85CF-3E7E75506B2E}">
      <dgm:prSet/>
      <dgm:spPr/>
      <dgm:t>
        <a:bodyPr/>
        <a:lstStyle/>
        <a:p>
          <a:r>
            <a:rPr lang="en-US" dirty="0"/>
            <a:t>process of identifying Similar groups within a Dataset.</a:t>
          </a:r>
        </a:p>
      </dgm:t>
    </dgm:pt>
    <dgm:pt modelId="{826C1D0F-D232-46D4-B07C-E00B7893BBF1}" type="parTrans" cxnId="{BC2786D0-164A-4578-84C4-C691DAA259AB}">
      <dgm:prSet/>
      <dgm:spPr/>
      <dgm:t>
        <a:bodyPr/>
        <a:lstStyle/>
        <a:p>
          <a:endParaRPr lang="en-US"/>
        </a:p>
      </dgm:t>
    </dgm:pt>
    <dgm:pt modelId="{B1C39320-B018-4CDA-90D4-2D35986D889A}" type="sibTrans" cxnId="{BC2786D0-164A-4578-84C4-C691DAA259AB}">
      <dgm:prSet/>
      <dgm:spPr/>
      <dgm:t>
        <a:bodyPr/>
        <a:lstStyle/>
        <a:p>
          <a:endParaRPr lang="en-US"/>
        </a:p>
      </dgm:t>
    </dgm:pt>
    <dgm:pt modelId="{D6CF5B44-E2B7-4E2A-86A5-A7B7A3712963}">
      <dgm:prSet/>
      <dgm:spPr/>
      <dgm:t>
        <a:bodyPr/>
        <a:lstStyle/>
        <a:p>
          <a:r>
            <a:rPr lang="en-US" dirty="0"/>
            <a:t>Algorithm</a:t>
          </a:r>
        </a:p>
        <a:p>
          <a:r>
            <a:rPr lang="en-US" dirty="0"/>
            <a:t> used – </a:t>
          </a:r>
          <a:r>
            <a:rPr lang="en-US" b="1" dirty="0"/>
            <a:t>K MEANS</a:t>
          </a:r>
          <a:endParaRPr lang="en-US" dirty="0"/>
        </a:p>
      </dgm:t>
    </dgm:pt>
    <dgm:pt modelId="{996CE84A-7B1F-4D80-94C0-756FB5C290A3}" type="parTrans" cxnId="{AAE0C32A-2A39-49EA-A999-C7CAF972356C}">
      <dgm:prSet/>
      <dgm:spPr/>
      <dgm:t>
        <a:bodyPr/>
        <a:lstStyle/>
        <a:p>
          <a:endParaRPr lang="en-US"/>
        </a:p>
      </dgm:t>
    </dgm:pt>
    <dgm:pt modelId="{CE84B843-DF6C-47E6-8FAE-96F25B4C40FB}" type="sibTrans" cxnId="{AAE0C32A-2A39-49EA-A999-C7CAF972356C}">
      <dgm:prSet/>
      <dgm:spPr/>
      <dgm:t>
        <a:bodyPr/>
        <a:lstStyle/>
        <a:p>
          <a:endParaRPr lang="en-US"/>
        </a:p>
      </dgm:t>
    </dgm:pt>
    <dgm:pt modelId="{86BC81F2-8EAE-4F10-B7B4-42BC5AB8A391}" type="pres">
      <dgm:prSet presAssocID="{D928488F-FB3B-4CB9-80AD-69B4F2640128}" presName="vert0" presStyleCnt="0">
        <dgm:presLayoutVars>
          <dgm:dir/>
          <dgm:animOne val="branch"/>
          <dgm:animLvl val="lvl"/>
        </dgm:presLayoutVars>
      </dgm:prSet>
      <dgm:spPr/>
    </dgm:pt>
    <dgm:pt modelId="{BB7E2BDA-4BA8-4F40-B088-0BDE57AE59B5}" type="pres">
      <dgm:prSet presAssocID="{EC2ABE5A-7E5F-4701-85CF-3E7E75506B2E}" presName="thickLine" presStyleLbl="alignNode1" presStyleIdx="0" presStyleCnt="2"/>
      <dgm:spPr/>
    </dgm:pt>
    <dgm:pt modelId="{0A08F245-69D6-4520-8059-A03DBA85419A}" type="pres">
      <dgm:prSet presAssocID="{EC2ABE5A-7E5F-4701-85CF-3E7E75506B2E}" presName="horz1" presStyleCnt="0"/>
      <dgm:spPr/>
    </dgm:pt>
    <dgm:pt modelId="{5B11B73D-DAEE-40EE-B1F8-A4BC7DBA9A41}" type="pres">
      <dgm:prSet presAssocID="{EC2ABE5A-7E5F-4701-85CF-3E7E75506B2E}" presName="tx1" presStyleLbl="revTx" presStyleIdx="0" presStyleCnt="2"/>
      <dgm:spPr/>
    </dgm:pt>
    <dgm:pt modelId="{349ABFBA-3FA7-41B6-9835-0F433C4E9D4B}" type="pres">
      <dgm:prSet presAssocID="{EC2ABE5A-7E5F-4701-85CF-3E7E75506B2E}" presName="vert1" presStyleCnt="0"/>
      <dgm:spPr/>
    </dgm:pt>
    <dgm:pt modelId="{C0FBB25A-7AF1-4F54-A528-7F37C971FC98}" type="pres">
      <dgm:prSet presAssocID="{D6CF5B44-E2B7-4E2A-86A5-A7B7A3712963}" presName="thickLine" presStyleLbl="alignNode1" presStyleIdx="1" presStyleCnt="2"/>
      <dgm:spPr/>
    </dgm:pt>
    <dgm:pt modelId="{6D4F425A-E09C-41CE-AA24-F8EA76009E44}" type="pres">
      <dgm:prSet presAssocID="{D6CF5B44-E2B7-4E2A-86A5-A7B7A3712963}" presName="horz1" presStyleCnt="0"/>
      <dgm:spPr/>
    </dgm:pt>
    <dgm:pt modelId="{639C5C7A-2D0D-494D-B9A5-E528FAB243E6}" type="pres">
      <dgm:prSet presAssocID="{D6CF5B44-E2B7-4E2A-86A5-A7B7A3712963}" presName="tx1" presStyleLbl="revTx" presStyleIdx="1" presStyleCnt="2"/>
      <dgm:spPr/>
    </dgm:pt>
    <dgm:pt modelId="{91C3AE7E-2630-4BAA-A68E-5349885692D4}" type="pres">
      <dgm:prSet presAssocID="{D6CF5B44-E2B7-4E2A-86A5-A7B7A3712963}" presName="vert1" presStyleCnt="0"/>
      <dgm:spPr/>
    </dgm:pt>
  </dgm:ptLst>
  <dgm:cxnLst>
    <dgm:cxn modelId="{434A8522-AA8F-4C94-9B35-F7F448B44575}" type="presOf" srcId="{D6CF5B44-E2B7-4E2A-86A5-A7B7A3712963}" destId="{639C5C7A-2D0D-494D-B9A5-E528FAB243E6}" srcOrd="0" destOrd="0" presId="urn:microsoft.com/office/officeart/2008/layout/LinedList"/>
    <dgm:cxn modelId="{AAE0C32A-2A39-49EA-A999-C7CAF972356C}" srcId="{D928488F-FB3B-4CB9-80AD-69B4F2640128}" destId="{D6CF5B44-E2B7-4E2A-86A5-A7B7A3712963}" srcOrd="1" destOrd="0" parTransId="{996CE84A-7B1F-4D80-94C0-756FB5C290A3}" sibTransId="{CE84B843-DF6C-47E6-8FAE-96F25B4C40FB}"/>
    <dgm:cxn modelId="{AD2FBD39-DAC3-4A60-A5C2-27FDD21DE0E0}" type="presOf" srcId="{EC2ABE5A-7E5F-4701-85CF-3E7E75506B2E}" destId="{5B11B73D-DAEE-40EE-B1F8-A4BC7DBA9A41}" srcOrd="0" destOrd="0" presId="urn:microsoft.com/office/officeart/2008/layout/LinedList"/>
    <dgm:cxn modelId="{4DAA9679-364B-4EC3-8829-0CDAEBDA7F31}" type="presOf" srcId="{D928488F-FB3B-4CB9-80AD-69B4F2640128}" destId="{86BC81F2-8EAE-4F10-B7B4-42BC5AB8A391}" srcOrd="0" destOrd="0" presId="urn:microsoft.com/office/officeart/2008/layout/LinedList"/>
    <dgm:cxn modelId="{BC2786D0-164A-4578-84C4-C691DAA259AB}" srcId="{D928488F-FB3B-4CB9-80AD-69B4F2640128}" destId="{EC2ABE5A-7E5F-4701-85CF-3E7E75506B2E}" srcOrd="0" destOrd="0" parTransId="{826C1D0F-D232-46D4-B07C-E00B7893BBF1}" sibTransId="{B1C39320-B018-4CDA-90D4-2D35986D889A}"/>
    <dgm:cxn modelId="{B8641855-32AA-4179-BD07-9E88FDC17595}" type="presParOf" srcId="{86BC81F2-8EAE-4F10-B7B4-42BC5AB8A391}" destId="{BB7E2BDA-4BA8-4F40-B088-0BDE57AE59B5}" srcOrd="0" destOrd="0" presId="urn:microsoft.com/office/officeart/2008/layout/LinedList"/>
    <dgm:cxn modelId="{4AEACEFB-DEEA-451A-A541-7C320C67700C}" type="presParOf" srcId="{86BC81F2-8EAE-4F10-B7B4-42BC5AB8A391}" destId="{0A08F245-69D6-4520-8059-A03DBA85419A}" srcOrd="1" destOrd="0" presId="urn:microsoft.com/office/officeart/2008/layout/LinedList"/>
    <dgm:cxn modelId="{F6E89886-7E91-458E-8496-A67B51CF18CA}" type="presParOf" srcId="{0A08F245-69D6-4520-8059-A03DBA85419A}" destId="{5B11B73D-DAEE-40EE-B1F8-A4BC7DBA9A41}" srcOrd="0" destOrd="0" presId="urn:microsoft.com/office/officeart/2008/layout/LinedList"/>
    <dgm:cxn modelId="{8E1DA46F-2674-478C-93BF-2F5B4EB09539}" type="presParOf" srcId="{0A08F245-69D6-4520-8059-A03DBA85419A}" destId="{349ABFBA-3FA7-41B6-9835-0F433C4E9D4B}" srcOrd="1" destOrd="0" presId="urn:microsoft.com/office/officeart/2008/layout/LinedList"/>
    <dgm:cxn modelId="{E3016769-68D2-4330-8396-32B32C99D804}" type="presParOf" srcId="{86BC81F2-8EAE-4F10-B7B4-42BC5AB8A391}" destId="{C0FBB25A-7AF1-4F54-A528-7F37C971FC98}" srcOrd="2" destOrd="0" presId="urn:microsoft.com/office/officeart/2008/layout/LinedList"/>
    <dgm:cxn modelId="{98675171-448A-4AF9-96C9-3C519FAA94A9}" type="presParOf" srcId="{86BC81F2-8EAE-4F10-B7B4-42BC5AB8A391}" destId="{6D4F425A-E09C-41CE-AA24-F8EA76009E44}" srcOrd="3" destOrd="0" presId="urn:microsoft.com/office/officeart/2008/layout/LinedList"/>
    <dgm:cxn modelId="{C49526BF-344E-411A-9A69-E77E7AA8F465}" type="presParOf" srcId="{6D4F425A-E09C-41CE-AA24-F8EA76009E44}" destId="{639C5C7A-2D0D-494D-B9A5-E528FAB243E6}" srcOrd="0" destOrd="0" presId="urn:microsoft.com/office/officeart/2008/layout/LinedList"/>
    <dgm:cxn modelId="{266D719E-3EE0-47EA-AC3B-F6DE161034BA}" type="presParOf" srcId="{6D4F425A-E09C-41CE-AA24-F8EA76009E44}" destId="{91C3AE7E-2630-4BAA-A68E-5349885692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CB2D70-F972-4C2F-8C81-E6B6306FA9DB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037C8AB-E8CE-4453-9E25-5F625C5C436B}">
      <dgm:prSet/>
      <dgm:spPr/>
      <dgm:t>
        <a:bodyPr/>
        <a:lstStyle/>
        <a:p>
          <a:pPr>
            <a:defRPr cap="all"/>
          </a:pPr>
          <a:r>
            <a:rPr lang="en-US"/>
            <a:t>Elbow Method </a:t>
          </a:r>
        </a:p>
      </dgm:t>
    </dgm:pt>
    <dgm:pt modelId="{065CCB59-E25F-4220-B76C-1EDA4CAE9A4B}" type="parTrans" cxnId="{A4CFD599-D2BB-49EA-8027-EED5F3CE0ABB}">
      <dgm:prSet/>
      <dgm:spPr/>
      <dgm:t>
        <a:bodyPr/>
        <a:lstStyle/>
        <a:p>
          <a:endParaRPr lang="en-US"/>
        </a:p>
      </dgm:t>
    </dgm:pt>
    <dgm:pt modelId="{3B4E76D7-3A8E-44BA-83A4-1D0F9C1A6298}" type="sibTrans" cxnId="{A4CFD599-D2BB-49EA-8027-EED5F3CE0ABB}">
      <dgm:prSet/>
      <dgm:spPr/>
      <dgm:t>
        <a:bodyPr/>
        <a:lstStyle/>
        <a:p>
          <a:endParaRPr lang="en-US"/>
        </a:p>
      </dgm:t>
    </dgm:pt>
    <dgm:pt modelId="{3287C24A-58C8-4078-80D6-B60453D7B50E}">
      <dgm:prSet/>
      <dgm:spPr/>
      <dgm:t>
        <a:bodyPr/>
        <a:lstStyle/>
        <a:p>
          <a:pPr>
            <a:defRPr cap="all"/>
          </a:pPr>
          <a:r>
            <a:rPr lang="en-US"/>
            <a:t>Silhoutte Score </a:t>
          </a:r>
        </a:p>
      </dgm:t>
    </dgm:pt>
    <dgm:pt modelId="{6836E149-84EB-4BFB-9438-6E0CE568A81D}" type="parTrans" cxnId="{CA736480-ABA8-4AE9-A62F-567B0E7D348E}">
      <dgm:prSet/>
      <dgm:spPr/>
      <dgm:t>
        <a:bodyPr/>
        <a:lstStyle/>
        <a:p>
          <a:endParaRPr lang="en-US"/>
        </a:p>
      </dgm:t>
    </dgm:pt>
    <dgm:pt modelId="{E07CD140-07EC-4DE4-B343-E061559D3039}" type="sibTrans" cxnId="{CA736480-ABA8-4AE9-A62F-567B0E7D348E}">
      <dgm:prSet/>
      <dgm:spPr/>
      <dgm:t>
        <a:bodyPr/>
        <a:lstStyle/>
        <a:p>
          <a:endParaRPr lang="en-US"/>
        </a:p>
      </dgm:t>
    </dgm:pt>
    <dgm:pt modelId="{0703BD11-03F5-42D2-90E8-9B20F4AA0CB9}" type="pres">
      <dgm:prSet presAssocID="{DFCB2D70-F972-4C2F-8C81-E6B6306FA9DB}" presName="vert0" presStyleCnt="0">
        <dgm:presLayoutVars>
          <dgm:dir/>
          <dgm:animOne val="branch"/>
          <dgm:animLvl val="lvl"/>
        </dgm:presLayoutVars>
      </dgm:prSet>
      <dgm:spPr/>
    </dgm:pt>
    <dgm:pt modelId="{35D50F19-929D-4673-9854-F9DA0F3B2BEC}" type="pres">
      <dgm:prSet presAssocID="{6037C8AB-E8CE-4453-9E25-5F625C5C436B}" presName="thickLine" presStyleLbl="alignNode1" presStyleIdx="0" presStyleCnt="2"/>
      <dgm:spPr/>
    </dgm:pt>
    <dgm:pt modelId="{5BE5E100-8B32-44AE-8348-75B9374D4E3B}" type="pres">
      <dgm:prSet presAssocID="{6037C8AB-E8CE-4453-9E25-5F625C5C436B}" presName="horz1" presStyleCnt="0"/>
      <dgm:spPr/>
    </dgm:pt>
    <dgm:pt modelId="{D52F4A27-88BE-4C3E-9457-4EE937AED612}" type="pres">
      <dgm:prSet presAssocID="{6037C8AB-E8CE-4453-9E25-5F625C5C436B}" presName="tx1" presStyleLbl="revTx" presStyleIdx="0" presStyleCnt="2"/>
      <dgm:spPr/>
    </dgm:pt>
    <dgm:pt modelId="{C381D85B-2E7D-4720-95C2-83E6CFEFDE43}" type="pres">
      <dgm:prSet presAssocID="{6037C8AB-E8CE-4453-9E25-5F625C5C436B}" presName="vert1" presStyleCnt="0"/>
      <dgm:spPr/>
    </dgm:pt>
    <dgm:pt modelId="{50CD420F-F0C3-4DDC-9228-4DB6BF2E084D}" type="pres">
      <dgm:prSet presAssocID="{3287C24A-58C8-4078-80D6-B60453D7B50E}" presName="thickLine" presStyleLbl="alignNode1" presStyleIdx="1" presStyleCnt="2"/>
      <dgm:spPr/>
    </dgm:pt>
    <dgm:pt modelId="{DE3F4E41-A9E1-4DC6-B12B-198FBFB85DA4}" type="pres">
      <dgm:prSet presAssocID="{3287C24A-58C8-4078-80D6-B60453D7B50E}" presName="horz1" presStyleCnt="0"/>
      <dgm:spPr/>
    </dgm:pt>
    <dgm:pt modelId="{2A2116FD-FA5F-4637-A5B6-1728D1301BEC}" type="pres">
      <dgm:prSet presAssocID="{3287C24A-58C8-4078-80D6-B60453D7B50E}" presName="tx1" presStyleLbl="revTx" presStyleIdx="1" presStyleCnt="2"/>
      <dgm:spPr/>
    </dgm:pt>
    <dgm:pt modelId="{86D399F7-30AF-4C69-9113-FA721E5DCCF6}" type="pres">
      <dgm:prSet presAssocID="{3287C24A-58C8-4078-80D6-B60453D7B50E}" presName="vert1" presStyleCnt="0"/>
      <dgm:spPr/>
    </dgm:pt>
  </dgm:ptLst>
  <dgm:cxnLst>
    <dgm:cxn modelId="{15B48119-768C-4EC0-A53B-863C2D9AF828}" type="presOf" srcId="{6037C8AB-E8CE-4453-9E25-5F625C5C436B}" destId="{D52F4A27-88BE-4C3E-9457-4EE937AED612}" srcOrd="0" destOrd="0" presId="urn:microsoft.com/office/officeart/2008/layout/LinedList"/>
    <dgm:cxn modelId="{8E8D8542-8242-4797-A6D7-A4F8E1B73F94}" type="presOf" srcId="{DFCB2D70-F972-4C2F-8C81-E6B6306FA9DB}" destId="{0703BD11-03F5-42D2-90E8-9B20F4AA0CB9}" srcOrd="0" destOrd="0" presId="urn:microsoft.com/office/officeart/2008/layout/LinedList"/>
    <dgm:cxn modelId="{CA736480-ABA8-4AE9-A62F-567B0E7D348E}" srcId="{DFCB2D70-F972-4C2F-8C81-E6B6306FA9DB}" destId="{3287C24A-58C8-4078-80D6-B60453D7B50E}" srcOrd="1" destOrd="0" parTransId="{6836E149-84EB-4BFB-9438-6E0CE568A81D}" sibTransId="{E07CD140-07EC-4DE4-B343-E061559D3039}"/>
    <dgm:cxn modelId="{A4CFD599-D2BB-49EA-8027-EED5F3CE0ABB}" srcId="{DFCB2D70-F972-4C2F-8C81-E6B6306FA9DB}" destId="{6037C8AB-E8CE-4453-9E25-5F625C5C436B}" srcOrd="0" destOrd="0" parTransId="{065CCB59-E25F-4220-B76C-1EDA4CAE9A4B}" sibTransId="{3B4E76D7-3A8E-44BA-83A4-1D0F9C1A6298}"/>
    <dgm:cxn modelId="{55CD9EA6-A1DF-4D57-9A9F-E395DC02FE52}" type="presOf" srcId="{3287C24A-58C8-4078-80D6-B60453D7B50E}" destId="{2A2116FD-FA5F-4637-A5B6-1728D1301BEC}" srcOrd="0" destOrd="0" presId="urn:microsoft.com/office/officeart/2008/layout/LinedList"/>
    <dgm:cxn modelId="{11C2B258-9CEA-42C2-B6C0-E7D4AE0C6757}" type="presParOf" srcId="{0703BD11-03F5-42D2-90E8-9B20F4AA0CB9}" destId="{35D50F19-929D-4673-9854-F9DA0F3B2BEC}" srcOrd="0" destOrd="0" presId="urn:microsoft.com/office/officeart/2008/layout/LinedList"/>
    <dgm:cxn modelId="{9F36CA54-A95D-494A-B763-00D7AC420C0F}" type="presParOf" srcId="{0703BD11-03F5-42D2-90E8-9B20F4AA0CB9}" destId="{5BE5E100-8B32-44AE-8348-75B9374D4E3B}" srcOrd="1" destOrd="0" presId="urn:microsoft.com/office/officeart/2008/layout/LinedList"/>
    <dgm:cxn modelId="{CE567F41-6935-4C37-BA72-46F33C9D7185}" type="presParOf" srcId="{5BE5E100-8B32-44AE-8348-75B9374D4E3B}" destId="{D52F4A27-88BE-4C3E-9457-4EE937AED612}" srcOrd="0" destOrd="0" presId="urn:microsoft.com/office/officeart/2008/layout/LinedList"/>
    <dgm:cxn modelId="{7B0089F9-B9E2-46CF-8978-1CC87FA175A0}" type="presParOf" srcId="{5BE5E100-8B32-44AE-8348-75B9374D4E3B}" destId="{C381D85B-2E7D-4720-95C2-83E6CFEFDE43}" srcOrd="1" destOrd="0" presId="urn:microsoft.com/office/officeart/2008/layout/LinedList"/>
    <dgm:cxn modelId="{13F89221-A41D-4D0C-AB43-217BA4074F20}" type="presParOf" srcId="{0703BD11-03F5-42D2-90E8-9B20F4AA0CB9}" destId="{50CD420F-F0C3-4DDC-9228-4DB6BF2E084D}" srcOrd="2" destOrd="0" presId="urn:microsoft.com/office/officeart/2008/layout/LinedList"/>
    <dgm:cxn modelId="{83F98A8C-3078-4D46-BEC7-AA072CC1C083}" type="presParOf" srcId="{0703BD11-03F5-42D2-90E8-9B20F4AA0CB9}" destId="{DE3F4E41-A9E1-4DC6-B12B-198FBFB85DA4}" srcOrd="3" destOrd="0" presId="urn:microsoft.com/office/officeart/2008/layout/LinedList"/>
    <dgm:cxn modelId="{B5D4A5C9-5A46-4A6F-BACF-869EAE1F36E6}" type="presParOf" srcId="{DE3F4E41-A9E1-4DC6-B12B-198FBFB85DA4}" destId="{2A2116FD-FA5F-4637-A5B6-1728D1301BEC}" srcOrd="0" destOrd="0" presId="urn:microsoft.com/office/officeart/2008/layout/LinedList"/>
    <dgm:cxn modelId="{7DD9BB85-F3F9-49A6-AB6F-F00B54A0451B}" type="presParOf" srcId="{DE3F4E41-A9E1-4DC6-B12B-198FBFB85DA4}" destId="{86D399F7-30AF-4C69-9113-FA721E5DCC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7643E-4ED7-4153-93E7-1D53B53D2962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8315E0-2FB2-420E-B61A-6A1F156EAE3C}">
      <dgm:prSet/>
      <dgm:spPr/>
      <dgm:t>
        <a:bodyPr/>
        <a:lstStyle/>
        <a:p>
          <a:r>
            <a:rPr lang="en-US"/>
            <a:t>LSTM- </a:t>
          </a:r>
          <a:r>
            <a:rPr lang="en-US" b="0" i="0"/>
            <a:t>recurrent neural network (RNN) architecture.</a:t>
          </a:r>
          <a:endParaRPr lang="en-US"/>
        </a:p>
      </dgm:t>
    </dgm:pt>
    <dgm:pt modelId="{7FAEB85B-06F0-4B59-BF87-66699B9541FC}" type="parTrans" cxnId="{026BB4B5-D5C5-42E5-9184-376CFCA32C9A}">
      <dgm:prSet/>
      <dgm:spPr/>
      <dgm:t>
        <a:bodyPr/>
        <a:lstStyle/>
        <a:p>
          <a:endParaRPr lang="en-US"/>
        </a:p>
      </dgm:t>
    </dgm:pt>
    <dgm:pt modelId="{9D09C481-D6CD-463B-8F79-3D2180FD7FBE}" type="sibTrans" cxnId="{026BB4B5-D5C5-42E5-9184-376CFCA32C9A}">
      <dgm:prSet/>
      <dgm:spPr/>
      <dgm:t>
        <a:bodyPr/>
        <a:lstStyle/>
        <a:p>
          <a:endParaRPr lang="en-US"/>
        </a:p>
      </dgm:t>
    </dgm:pt>
    <dgm:pt modelId="{5560766A-504B-49CE-BE55-6FF5B110E616}">
      <dgm:prSet/>
      <dgm:spPr/>
      <dgm:t>
        <a:bodyPr/>
        <a:lstStyle/>
        <a:p>
          <a:r>
            <a:rPr lang="en-US" b="0" i="0" dirty="0"/>
            <a:t>particularly well-suited for sequential data and time-series analysis.</a:t>
          </a:r>
          <a:endParaRPr lang="en-US" dirty="0"/>
        </a:p>
      </dgm:t>
    </dgm:pt>
    <dgm:pt modelId="{A0BA11BF-C803-487E-BDC8-8484A208B47C}" type="parTrans" cxnId="{9F61A293-2C30-42C6-A48F-35997C1F5B51}">
      <dgm:prSet/>
      <dgm:spPr/>
      <dgm:t>
        <a:bodyPr/>
        <a:lstStyle/>
        <a:p>
          <a:endParaRPr lang="en-US"/>
        </a:p>
      </dgm:t>
    </dgm:pt>
    <dgm:pt modelId="{C22BB182-6841-45FE-BD4E-8BB231671E48}" type="sibTrans" cxnId="{9F61A293-2C30-42C6-A48F-35997C1F5B51}">
      <dgm:prSet/>
      <dgm:spPr/>
      <dgm:t>
        <a:bodyPr/>
        <a:lstStyle/>
        <a:p>
          <a:endParaRPr lang="en-US"/>
        </a:p>
      </dgm:t>
    </dgm:pt>
    <dgm:pt modelId="{A1891C59-F64B-48BE-9438-3595C8BA6706}">
      <dgm:prSet/>
      <dgm:spPr/>
      <dgm:t>
        <a:bodyPr/>
        <a:lstStyle/>
        <a:p>
          <a:r>
            <a:rPr lang="en-US" b="0" i="0"/>
            <a:t>excels in capturing patterns and relationships over extended sequences, thanks to their ability to selectively remember or forget information over time.</a:t>
          </a:r>
          <a:endParaRPr lang="en-US"/>
        </a:p>
      </dgm:t>
    </dgm:pt>
    <dgm:pt modelId="{82E60F6E-8ADA-4C7E-80B3-58EBE706E7F3}" type="parTrans" cxnId="{2DB5CF68-7D75-419C-959B-212B1830F3B1}">
      <dgm:prSet/>
      <dgm:spPr/>
      <dgm:t>
        <a:bodyPr/>
        <a:lstStyle/>
        <a:p>
          <a:endParaRPr lang="en-US"/>
        </a:p>
      </dgm:t>
    </dgm:pt>
    <dgm:pt modelId="{9E36821E-123F-47BA-AE4B-389204CB8A0C}" type="sibTrans" cxnId="{2DB5CF68-7D75-419C-959B-212B1830F3B1}">
      <dgm:prSet/>
      <dgm:spPr/>
      <dgm:t>
        <a:bodyPr/>
        <a:lstStyle/>
        <a:p>
          <a:endParaRPr lang="en-US"/>
        </a:p>
      </dgm:t>
    </dgm:pt>
    <dgm:pt modelId="{8D1F160C-ECCE-4F38-8A83-8818107B35A5}" type="pres">
      <dgm:prSet presAssocID="{70B7643E-4ED7-4153-93E7-1D53B53D2962}" presName="vert0" presStyleCnt="0">
        <dgm:presLayoutVars>
          <dgm:dir/>
          <dgm:animOne val="branch"/>
          <dgm:animLvl val="lvl"/>
        </dgm:presLayoutVars>
      </dgm:prSet>
      <dgm:spPr/>
    </dgm:pt>
    <dgm:pt modelId="{A4AE1625-BB73-4D69-AE1B-7620691E7125}" type="pres">
      <dgm:prSet presAssocID="{D38315E0-2FB2-420E-B61A-6A1F156EAE3C}" presName="thickLine" presStyleLbl="alignNode1" presStyleIdx="0" presStyleCnt="3"/>
      <dgm:spPr/>
    </dgm:pt>
    <dgm:pt modelId="{C3A92195-F1E8-4E23-A469-800C4E5F8BF9}" type="pres">
      <dgm:prSet presAssocID="{D38315E0-2FB2-420E-B61A-6A1F156EAE3C}" presName="horz1" presStyleCnt="0"/>
      <dgm:spPr/>
    </dgm:pt>
    <dgm:pt modelId="{CBA44A20-09AC-4DCD-8C24-EE3B942A1FB7}" type="pres">
      <dgm:prSet presAssocID="{D38315E0-2FB2-420E-B61A-6A1F156EAE3C}" presName="tx1" presStyleLbl="revTx" presStyleIdx="0" presStyleCnt="3"/>
      <dgm:spPr/>
    </dgm:pt>
    <dgm:pt modelId="{05613822-5832-4E6F-9294-77A78AB16CFB}" type="pres">
      <dgm:prSet presAssocID="{D38315E0-2FB2-420E-B61A-6A1F156EAE3C}" presName="vert1" presStyleCnt="0"/>
      <dgm:spPr/>
    </dgm:pt>
    <dgm:pt modelId="{357CF50A-1218-40C3-8935-DEBDD51A2C9B}" type="pres">
      <dgm:prSet presAssocID="{5560766A-504B-49CE-BE55-6FF5B110E616}" presName="thickLine" presStyleLbl="alignNode1" presStyleIdx="1" presStyleCnt="3"/>
      <dgm:spPr/>
    </dgm:pt>
    <dgm:pt modelId="{C87A7E0E-C7A8-40C8-80FB-02E00C728B77}" type="pres">
      <dgm:prSet presAssocID="{5560766A-504B-49CE-BE55-6FF5B110E616}" presName="horz1" presStyleCnt="0"/>
      <dgm:spPr/>
    </dgm:pt>
    <dgm:pt modelId="{0BD09DE6-BA1B-49CC-80B8-BCA646C70F64}" type="pres">
      <dgm:prSet presAssocID="{5560766A-504B-49CE-BE55-6FF5B110E616}" presName="tx1" presStyleLbl="revTx" presStyleIdx="1" presStyleCnt="3"/>
      <dgm:spPr/>
    </dgm:pt>
    <dgm:pt modelId="{8E3EBFDF-9910-4367-9D3F-EF12551A2C77}" type="pres">
      <dgm:prSet presAssocID="{5560766A-504B-49CE-BE55-6FF5B110E616}" presName="vert1" presStyleCnt="0"/>
      <dgm:spPr/>
    </dgm:pt>
    <dgm:pt modelId="{4BF28780-8E9E-4E16-8DE9-7F5E34D0558A}" type="pres">
      <dgm:prSet presAssocID="{A1891C59-F64B-48BE-9438-3595C8BA6706}" presName="thickLine" presStyleLbl="alignNode1" presStyleIdx="2" presStyleCnt="3"/>
      <dgm:spPr/>
    </dgm:pt>
    <dgm:pt modelId="{A7F3DE33-D6C5-4E5B-9A4F-3EA3E8F11B8B}" type="pres">
      <dgm:prSet presAssocID="{A1891C59-F64B-48BE-9438-3595C8BA6706}" presName="horz1" presStyleCnt="0"/>
      <dgm:spPr/>
    </dgm:pt>
    <dgm:pt modelId="{875C93A7-122F-4503-A76C-639AA6510D94}" type="pres">
      <dgm:prSet presAssocID="{A1891C59-F64B-48BE-9438-3595C8BA6706}" presName="tx1" presStyleLbl="revTx" presStyleIdx="2" presStyleCnt="3"/>
      <dgm:spPr/>
    </dgm:pt>
    <dgm:pt modelId="{928AAC78-56D2-42A6-BF32-13564B89E1A2}" type="pres">
      <dgm:prSet presAssocID="{A1891C59-F64B-48BE-9438-3595C8BA6706}" presName="vert1" presStyleCnt="0"/>
      <dgm:spPr/>
    </dgm:pt>
  </dgm:ptLst>
  <dgm:cxnLst>
    <dgm:cxn modelId="{B211E322-4584-4925-944B-EC807166E897}" type="presOf" srcId="{D38315E0-2FB2-420E-B61A-6A1F156EAE3C}" destId="{CBA44A20-09AC-4DCD-8C24-EE3B942A1FB7}" srcOrd="0" destOrd="0" presId="urn:microsoft.com/office/officeart/2008/layout/LinedList"/>
    <dgm:cxn modelId="{0011B561-8B90-4C40-AC84-6AED09948255}" type="presOf" srcId="{70B7643E-4ED7-4153-93E7-1D53B53D2962}" destId="{8D1F160C-ECCE-4F38-8A83-8818107B35A5}" srcOrd="0" destOrd="0" presId="urn:microsoft.com/office/officeart/2008/layout/LinedList"/>
    <dgm:cxn modelId="{2DB5CF68-7D75-419C-959B-212B1830F3B1}" srcId="{70B7643E-4ED7-4153-93E7-1D53B53D2962}" destId="{A1891C59-F64B-48BE-9438-3595C8BA6706}" srcOrd="2" destOrd="0" parTransId="{82E60F6E-8ADA-4C7E-80B3-58EBE706E7F3}" sibTransId="{9E36821E-123F-47BA-AE4B-389204CB8A0C}"/>
    <dgm:cxn modelId="{2934A172-2029-48B4-AB32-93EEB7C79D5E}" type="presOf" srcId="{5560766A-504B-49CE-BE55-6FF5B110E616}" destId="{0BD09DE6-BA1B-49CC-80B8-BCA646C70F64}" srcOrd="0" destOrd="0" presId="urn:microsoft.com/office/officeart/2008/layout/LinedList"/>
    <dgm:cxn modelId="{9F61A293-2C30-42C6-A48F-35997C1F5B51}" srcId="{70B7643E-4ED7-4153-93E7-1D53B53D2962}" destId="{5560766A-504B-49CE-BE55-6FF5B110E616}" srcOrd="1" destOrd="0" parTransId="{A0BA11BF-C803-487E-BDC8-8484A208B47C}" sibTransId="{C22BB182-6841-45FE-BD4E-8BB231671E48}"/>
    <dgm:cxn modelId="{026BB4B5-D5C5-42E5-9184-376CFCA32C9A}" srcId="{70B7643E-4ED7-4153-93E7-1D53B53D2962}" destId="{D38315E0-2FB2-420E-B61A-6A1F156EAE3C}" srcOrd="0" destOrd="0" parTransId="{7FAEB85B-06F0-4B59-BF87-66699B9541FC}" sibTransId="{9D09C481-D6CD-463B-8F79-3D2180FD7FBE}"/>
    <dgm:cxn modelId="{16E7F5FD-7CAE-431A-93C3-9B2B0C79347F}" type="presOf" srcId="{A1891C59-F64B-48BE-9438-3595C8BA6706}" destId="{875C93A7-122F-4503-A76C-639AA6510D94}" srcOrd="0" destOrd="0" presId="urn:microsoft.com/office/officeart/2008/layout/LinedList"/>
    <dgm:cxn modelId="{FD027DD6-66B9-488B-8B55-EA66A84DD79A}" type="presParOf" srcId="{8D1F160C-ECCE-4F38-8A83-8818107B35A5}" destId="{A4AE1625-BB73-4D69-AE1B-7620691E7125}" srcOrd="0" destOrd="0" presId="urn:microsoft.com/office/officeart/2008/layout/LinedList"/>
    <dgm:cxn modelId="{D7576680-FDBA-4BA8-8B96-D1CFFC02CFE2}" type="presParOf" srcId="{8D1F160C-ECCE-4F38-8A83-8818107B35A5}" destId="{C3A92195-F1E8-4E23-A469-800C4E5F8BF9}" srcOrd="1" destOrd="0" presId="urn:microsoft.com/office/officeart/2008/layout/LinedList"/>
    <dgm:cxn modelId="{C5CB3C60-50AE-412D-B510-9362E150AB35}" type="presParOf" srcId="{C3A92195-F1E8-4E23-A469-800C4E5F8BF9}" destId="{CBA44A20-09AC-4DCD-8C24-EE3B942A1FB7}" srcOrd="0" destOrd="0" presId="urn:microsoft.com/office/officeart/2008/layout/LinedList"/>
    <dgm:cxn modelId="{424C0185-197B-4530-8336-1BA640989E40}" type="presParOf" srcId="{C3A92195-F1E8-4E23-A469-800C4E5F8BF9}" destId="{05613822-5832-4E6F-9294-77A78AB16CFB}" srcOrd="1" destOrd="0" presId="urn:microsoft.com/office/officeart/2008/layout/LinedList"/>
    <dgm:cxn modelId="{4DF21D99-923E-4EE2-BFE7-25FAB076C33F}" type="presParOf" srcId="{8D1F160C-ECCE-4F38-8A83-8818107B35A5}" destId="{357CF50A-1218-40C3-8935-DEBDD51A2C9B}" srcOrd="2" destOrd="0" presId="urn:microsoft.com/office/officeart/2008/layout/LinedList"/>
    <dgm:cxn modelId="{2EDEF8B3-62C7-4E2E-A816-E48A3E0B683C}" type="presParOf" srcId="{8D1F160C-ECCE-4F38-8A83-8818107B35A5}" destId="{C87A7E0E-C7A8-40C8-80FB-02E00C728B77}" srcOrd="3" destOrd="0" presId="urn:microsoft.com/office/officeart/2008/layout/LinedList"/>
    <dgm:cxn modelId="{E649DCAD-F859-4406-8BDE-B34F3DB43925}" type="presParOf" srcId="{C87A7E0E-C7A8-40C8-80FB-02E00C728B77}" destId="{0BD09DE6-BA1B-49CC-80B8-BCA646C70F64}" srcOrd="0" destOrd="0" presId="urn:microsoft.com/office/officeart/2008/layout/LinedList"/>
    <dgm:cxn modelId="{474A541B-51ED-4E63-8A07-80DA35C20DAB}" type="presParOf" srcId="{C87A7E0E-C7A8-40C8-80FB-02E00C728B77}" destId="{8E3EBFDF-9910-4367-9D3F-EF12551A2C77}" srcOrd="1" destOrd="0" presId="urn:microsoft.com/office/officeart/2008/layout/LinedList"/>
    <dgm:cxn modelId="{0906A8E0-D93B-4CC0-8541-BEBAB8D22BDA}" type="presParOf" srcId="{8D1F160C-ECCE-4F38-8A83-8818107B35A5}" destId="{4BF28780-8E9E-4E16-8DE9-7F5E34D0558A}" srcOrd="4" destOrd="0" presId="urn:microsoft.com/office/officeart/2008/layout/LinedList"/>
    <dgm:cxn modelId="{E0754197-0168-4E89-A362-CCED26FDD7C0}" type="presParOf" srcId="{8D1F160C-ECCE-4F38-8A83-8818107B35A5}" destId="{A7F3DE33-D6C5-4E5B-9A4F-3EA3E8F11B8B}" srcOrd="5" destOrd="0" presId="urn:microsoft.com/office/officeart/2008/layout/LinedList"/>
    <dgm:cxn modelId="{902775D4-D66E-4EE4-8C74-1535219558B9}" type="presParOf" srcId="{A7F3DE33-D6C5-4E5B-9A4F-3EA3E8F11B8B}" destId="{875C93A7-122F-4503-A76C-639AA6510D94}" srcOrd="0" destOrd="0" presId="urn:microsoft.com/office/officeart/2008/layout/LinedList"/>
    <dgm:cxn modelId="{D6D8E9D1-DDA0-4F23-91AD-64BAA0BC66E6}" type="presParOf" srcId="{A7F3DE33-D6C5-4E5B-9A4F-3EA3E8F11B8B}" destId="{928AAC78-56D2-42A6-BF32-13564B89E1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881EA3-BBD7-47B5-B8BD-17DA89561E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FBB4F24B-F94F-49E4-979B-3FFD11FA5627}">
      <dgm:prSet/>
      <dgm:spPr/>
      <dgm:t>
        <a:bodyPr/>
        <a:lstStyle/>
        <a:p>
          <a:r>
            <a:rPr lang="en-US"/>
            <a:t>Random Forest- </a:t>
          </a:r>
          <a:r>
            <a:rPr lang="en-US" b="0" i="0"/>
            <a:t>decision tree algorithms. </a:t>
          </a:r>
          <a:endParaRPr lang="en-US"/>
        </a:p>
      </dgm:t>
    </dgm:pt>
    <dgm:pt modelId="{D9F31D46-8A7F-4A78-9EC4-11625B27CD84}" type="parTrans" cxnId="{B30073D2-23F3-45AD-A1E0-CFF7DF10900B}">
      <dgm:prSet/>
      <dgm:spPr/>
      <dgm:t>
        <a:bodyPr/>
        <a:lstStyle/>
        <a:p>
          <a:endParaRPr lang="en-US"/>
        </a:p>
      </dgm:t>
    </dgm:pt>
    <dgm:pt modelId="{FE7A5ACF-DD51-451A-8512-66EB8A4DEC6C}" type="sibTrans" cxnId="{B30073D2-23F3-45AD-A1E0-CFF7DF10900B}">
      <dgm:prSet/>
      <dgm:spPr/>
      <dgm:t>
        <a:bodyPr/>
        <a:lstStyle/>
        <a:p>
          <a:endParaRPr lang="en-US"/>
        </a:p>
      </dgm:t>
    </dgm:pt>
    <dgm:pt modelId="{2A4DBDD0-1CBC-43E0-9B76-792123F8D1B5}">
      <dgm:prSet/>
      <dgm:spPr/>
      <dgm:t>
        <a:bodyPr/>
        <a:lstStyle/>
        <a:p>
          <a:r>
            <a:rPr lang="en-US"/>
            <a:t>V</a:t>
          </a:r>
          <a:r>
            <a:rPr lang="en-US" b="0" i="0"/>
            <a:t>ersatile and robust, ability to handle complex datasets, maintain good performance with default hyperparameters, and mitigate overfitting. </a:t>
          </a:r>
          <a:endParaRPr lang="en-US"/>
        </a:p>
      </dgm:t>
    </dgm:pt>
    <dgm:pt modelId="{0BA551EA-B2AB-45A5-8966-33B109826E2D}" type="parTrans" cxnId="{EAC99181-3AD2-4D5F-AE5C-617CBF707B86}">
      <dgm:prSet/>
      <dgm:spPr/>
      <dgm:t>
        <a:bodyPr/>
        <a:lstStyle/>
        <a:p>
          <a:endParaRPr lang="en-US"/>
        </a:p>
      </dgm:t>
    </dgm:pt>
    <dgm:pt modelId="{D5C35BA2-EF8B-46D8-BD13-0FC37B518988}" type="sibTrans" cxnId="{EAC99181-3AD2-4D5F-AE5C-617CBF707B86}">
      <dgm:prSet/>
      <dgm:spPr/>
      <dgm:t>
        <a:bodyPr/>
        <a:lstStyle/>
        <a:p>
          <a:endParaRPr lang="en-US"/>
        </a:p>
      </dgm:t>
    </dgm:pt>
    <dgm:pt modelId="{4927F6A4-AEFB-4764-899B-DA11196F9FF3}">
      <dgm:prSet/>
      <dgm:spPr/>
      <dgm:t>
        <a:bodyPr/>
        <a:lstStyle/>
        <a:p>
          <a:r>
            <a:rPr lang="en-US"/>
            <a:t>U</a:t>
          </a:r>
          <a:r>
            <a:rPr lang="en-US" b="0" i="0"/>
            <a:t>sed for classification and regression tasks, and their inherent parallelism allows for efficient processing of large datasets.</a:t>
          </a:r>
          <a:endParaRPr lang="en-US"/>
        </a:p>
      </dgm:t>
    </dgm:pt>
    <dgm:pt modelId="{5CF579A0-C3C4-4F9A-8FB9-30EF46CF63B4}" type="parTrans" cxnId="{9D8D9DD2-3EB9-4A53-B626-8C521E2A6F8C}">
      <dgm:prSet/>
      <dgm:spPr/>
      <dgm:t>
        <a:bodyPr/>
        <a:lstStyle/>
        <a:p>
          <a:endParaRPr lang="en-US"/>
        </a:p>
      </dgm:t>
    </dgm:pt>
    <dgm:pt modelId="{4F09F651-CB97-4F43-BD8D-A94DC98B0C91}" type="sibTrans" cxnId="{9D8D9DD2-3EB9-4A53-B626-8C521E2A6F8C}">
      <dgm:prSet/>
      <dgm:spPr/>
      <dgm:t>
        <a:bodyPr/>
        <a:lstStyle/>
        <a:p>
          <a:endParaRPr lang="en-US"/>
        </a:p>
      </dgm:t>
    </dgm:pt>
    <dgm:pt modelId="{32A30B07-BA0C-487D-99A7-7CFD3834123B}" type="pres">
      <dgm:prSet presAssocID="{42881EA3-BBD7-47B5-B8BD-17DA89561E0E}" presName="root" presStyleCnt="0">
        <dgm:presLayoutVars>
          <dgm:dir/>
          <dgm:resizeHandles val="exact"/>
        </dgm:presLayoutVars>
      </dgm:prSet>
      <dgm:spPr/>
    </dgm:pt>
    <dgm:pt modelId="{B3220DB2-FC27-43F5-9D04-FE60E98F5813}" type="pres">
      <dgm:prSet presAssocID="{FBB4F24B-F94F-49E4-979B-3FFD11FA5627}" presName="compNode" presStyleCnt="0"/>
      <dgm:spPr/>
    </dgm:pt>
    <dgm:pt modelId="{4905F459-2B4F-4E46-91F6-476D0CB595CF}" type="pres">
      <dgm:prSet presAssocID="{FBB4F24B-F94F-49E4-979B-3FFD11FA5627}" presName="bgRect" presStyleLbl="bgShp" presStyleIdx="0" presStyleCnt="3"/>
      <dgm:spPr/>
    </dgm:pt>
    <dgm:pt modelId="{A0E4FBAB-4363-4046-9D2A-DE2D9EE1A0F7}" type="pres">
      <dgm:prSet presAssocID="{FBB4F24B-F94F-49E4-979B-3FFD11FA56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E28F060F-26EE-4314-A687-B1831E1C5D63}" type="pres">
      <dgm:prSet presAssocID="{FBB4F24B-F94F-49E4-979B-3FFD11FA5627}" presName="spaceRect" presStyleCnt="0"/>
      <dgm:spPr/>
    </dgm:pt>
    <dgm:pt modelId="{3BC88F79-4357-41E2-A7B8-2C4CA087B2FA}" type="pres">
      <dgm:prSet presAssocID="{FBB4F24B-F94F-49E4-979B-3FFD11FA5627}" presName="parTx" presStyleLbl="revTx" presStyleIdx="0" presStyleCnt="3">
        <dgm:presLayoutVars>
          <dgm:chMax val="0"/>
          <dgm:chPref val="0"/>
        </dgm:presLayoutVars>
      </dgm:prSet>
      <dgm:spPr/>
    </dgm:pt>
    <dgm:pt modelId="{58CDA06D-3C20-4093-8E29-535F21C6DB1E}" type="pres">
      <dgm:prSet presAssocID="{FE7A5ACF-DD51-451A-8512-66EB8A4DEC6C}" presName="sibTrans" presStyleCnt="0"/>
      <dgm:spPr/>
    </dgm:pt>
    <dgm:pt modelId="{A8565919-7BF5-4718-80C4-DD7B8B216B1E}" type="pres">
      <dgm:prSet presAssocID="{2A4DBDD0-1CBC-43E0-9B76-792123F8D1B5}" presName="compNode" presStyleCnt="0"/>
      <dgm:spPr/>
    </dgm:pt>
    <dgm:pt modelId="{D34CCF2D-6DA3-46E1-BD1E-B29AFCC8DA86}" type="pres">
      <dgm:prSet presAssocID="{2A4DBDD0-1CBC-43E0-9B76-792123F8D1B5}" presName="bgRect" presStyleLbl="bgShp" presStyleIdx="1" presStyleCnt="3"/>
      <dgm:spPr/>
    </dgm:pt>
    <dgm:pt modelId="{776ECAA3-8DB6-4FE7-8B9D-273FC1B2A878}" type="pres">
      <dgm:prSet presAssocID="{2A4DBDD0-1CBC-43E0-9B76-792123F8D1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0D40BEF6-C00E-416A-A9C7-5BF90DCED64D}" type="pres">
      <dgm:prSet presAssocID="{2A4DBDD0-1CBC-43E0-9B76-792123F8D1B5}" presName="spaceRect" presStyleCnt="0"/>
      <dgm:spPr/>
    </dgm:pt>
    <dgm:pt modelId="{A59742FA-F9B8-4C44-BBEB-7DBA71966E30}" type="pres">
      <dgm:prSet presAssocID="{2A4DBDD0-1CBC-43E0-9B76-792123F8D1B5}" presName="parTx" presStyleLbl="revTx" presStyleIdx="1" presStyleCnt="3">
        <dgm:presLayoutVars>
          <dgm:chMax val="0"/>
          <dgm:chPref val="0"/>
        </dgm:presLayoutVars>
      </dgm:prSet>
      <dgm:spPr/>
    </dgm:pt>
    <dgm:pt modelId="{10693E89-F861-45CA-A318-D2B2BF669C73}" type="pres">
      <dgm:prSet presAssocID="{D5C35BA2-EF8B-46D8-BD13-0FC37B518988}" presName="sibTrans" presStyleCnt="0"/>
      <dgm:spPr/>
    </dgm:pt>
    <dgm:pt modelId="{1EA55C37-8403-4301-B680-BE573E2FDFEA}" type="pres">
      <dgm:prSet presAssocID="{4927F6A4-AEFB-4764-899B-DA11196F9FF3}" presName="compNode" presStyleCnt="0"/>
      <dgm:spPr/>
    </dgm:pt>
    <dgm:pt modelId="{9098F2EB-BD2E-4A6D-916A-0438BEB7AA69}" type="pres">
      <dgm:prSet presAssocID="{4927F6A4-AEFB-4764-899B-DA11196F9FF3}" presName="bgRect" presStyleLbl="bgShp" presStyleIdx="2" presStyleCnt="3"/>
      <dgm:spPr/>
    </dgm:pt>
    <dgm:pt modelId="{F879DE6A-E76F-4DF0-A2AC-1BC64A752650}" type="pres">
      <dgm:prSet presAssocID="{4927F6A4-AEFB-4764-899B-DA11196F9F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882ACA5B-9A42-475A-A89B-1D80825B8A85}" type="pres">
      <dgm:prSet presAssocID="{4927F6A4-AEFB-4764-899B-DA11196F9FF3}" presName="spaceRect" presStyleCnt="0"/>
      <dgm:spPr/>
    </dgm:pt>
    <dgm:pt modelId="{25B40504-0F77-4B9E-BCB5-3F59496D68E2}" type="pres">
      <dgm:prSet presAssocID="{4927F6A4-AEFB-4764-899B-DA11196F9FF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06BF20-7DD2-4C51-802F-613F515A9D3D}" type="presOf" srcId="{FBB4F24B-F94F-49E4-979B-3FFD11FA5627}" destId="{3BC88F79-4357-41E2-A7B8-2C4CA087B2FA}" srcOrd="0" destOrd="0" presId="urn:microsoft.com/office/officeart/2018/2/layout/IconVerticalSolidList"/>
    <dgm:cxn modelId="{5E68B250-31A2-42E9-93F5-7F5EE27F7BC1}" type="presOf" srcId="{42881EA3-BBD7-47B5-B8BD-17DA89561E0E}" destId="{32A30B07-BA0C-487D-99A7-7CFD3834123B}" srcOrd="0" destOrd="0" presId="urn:microsoft.com/office/officeart/2018/2/layout/IconVerticalSolidList"/>
    <dgm:cxn modelId="{EAC99181-3AD2-4D5F-AE5C-617CBF707B86}" srcId="{42881EA3-BBD7-47B5-B8BD-17DA89561E0E}" destId="{2A4DBDD0-1CBC-43E0-9B76-792123F8D1B5}" srcOrd="1" destOrd="0" parTransId="{0BA551EA-B2AB-45A5-8966-33B109826E2D}" sibTransId="{D5C35BA2-EF8B-46D8-BD13-0FC37B518988}"/>
    <dgm:cxn modelId="{83E7D89D-82B8-42EC-AC07-E0563B0AC09D}" type="presOf" srcId="{2A4DBDD0-1CBC-43E0-9B76-792123F8D1B5}" destId="{A59742FA-F9B8-4C44-BBEB-7DBA71966E30}" srcOrd="0" destOrd="0" presId="urn:microsoft.com/office/officeart/2018/2/layout/IconVerticalSolidList"/>
    <dgm:cxn modelId="{B30073D2-23F3-45AD-A1E0-CFF7DF10900B}" srcId="{42881EA3-BBD7-47B5-B8BD-17DA89561E0E}" destId="{FBB4F24B-F94F-49E4-979B-3FFD11FA5627}" srcOrd="0" destOrd="0" parTransId="{D9F31D46-8A7F-4A78-9EC4-11625B27CD84}" sibTransId="{FE7A5ACF-DD51-451A-8512-66EB8A4DEC6C}"/>
    <dgm:cxn modelId="{9D8D9DD2-3EB9-4A53-B626-8C521E2A6F8C}" srcId="{42881EA3-BBD7-47B5-B8BD-17DA89561E0E}" destId="{4927F6A4-AEFB-4764-899B-DA11196F9FF3}" srcOrd="2" destOrd="0" parTransId="{5CF579A0-C3C4-4F9A-8FB9-30EF46CF63B4}" sibTransId="{4F09F651-CB97-4F43-BD8D-A94DC98B0C91}"/>
    <dgm:cxn modelId="{8E6657F9-2724-4050-9D51-EDC1FC935169}" type="presOf" srcId="{4927F6A4-AEFB-4764-899B-DA11196F9FF3}" destId="{25B40504-0F77-4B9E-BCB5-3F59496D68E2}" srcOrd="0" destOrd="0" presId="urn:microsoft.com/office/officeart/2018/2/layout/IconVerticalSolidList"/>
    <dgm:cxn modelId="{68487326-B20C-429A-A73B-89E07E106E66}" type="presParOf" srcId="{32A30B07-BA0C-487D-99A7-7CFD3834123B}" destId="{B3220DB2-FC27-43F5-9D04-FE60E98F5813}" srcOrd="0" destOrd="0" presId="urn:microsoft.com/office/officeart/2018/2/layout/IconVerticalSolidList"/>
    <dgm:cxn modelId="{4753B244-0568-44E6-B2A9-4CA4406403BD}" type="presParOf" srcId="{B3220DB2-FC27-43F5-9D04-FE60E98F5813}" destId="{4905F459-2B4F-4E46-91F6-476D0CB595CF}" srcOrd="0" destOrd="0" presId="urn:microsoft.com/office/officeart/2018/2/layout/IconVerticalSolidList"/>
    <dgm:cxn modelId="{38DA5B2F-C45C-4185-A9C1-779D14CA3963}" type="presParOf" srcId="{B3220DB2-FC27-43F5-9D04-FE60E98F5813}" destId="{A0E4FBAB-4363-4046-9D2A-DE2D9EE1A0F7}" srcOrd="1" destOrd="0" presId="urn:microsoft.com/office/officeart/2018/2/layout/IconVerticalSolidList"/>
    <dgm:cxn modelId="{D5CE5462-7234-4F78-BF39-67D54DBEEF60}" type="presParOf" srcId="{B3220DB2-FC27-43F5-9D04-FE60E98F5813}" destId="{E28F060F-26EE-4314-A687-B1831E1C5D63}" srcOrd="2" destOrd="0" presId="urn:microsoft.com/office/officeart/2018/2/layout/IconVerticalSolidList"/>
    <dgm:cxn modelId="{C939FA29-5383-4F82-810A-5ECFDBDFAA3A}" type="presParOf" srcId="{B3220DB2-FC27-43F5-9D04-FE60E98F5813}" destId="{3BC88F79-4357-41E2-A7B8-2C4CA087B2FA}" srcOrd="3" destOrd="0" presId="urn:microsoft.com/office/officeart/2018/2/layout/IconVerticalSolidList"/>
    <dgm:cxn modelId="{A5D99C9D-6FA5-469B-B9CF-5DD942FEAADE}" type="presParOf" srcId="{32A30B07-BA0C-487D-99A7-7CFD3834123B}" destId="{58CDA06D-3C20-4093-8E29-535F21C6DB1E}" srcOrd="1" destOrd="0" presId="urn:microsoft.com/office/officeart/2018/2/layout/IconVerticalSolidList"/>
    <dgm:cxn modelId="{AAB657EF-C75F-4A1A-9726-B18BB9772B48}" type="presParOf" srcId="{32A30B07-BA0C-487D-99A7-7CFD3834123B}" destId="{A8565919-7BF5-4718-80C4-DD7B8B216B1E}" srcOrd="2" destOrd="0" presId="urn:microsoft.com/office/officeart/2018/2/layout/IconVerticalSolidList"/>
    <dgm:cxn modelId="{465B4DE5-D95D-448F-8F84-91CF71F69CFE}" type="presParOf" srcId="{A8565919-7BF5-4718-80C4-DD7B8B216B1E}" destId="{D34CCF2D-6DA3-46E1-BD1E-B29AFCC8DA86}" srcOrd="0" destOrd="0" presId="urn:microsoft.com/office/officeart/2018/2/layout/IconVerticalSolidList"/>
    <dgm:cxn modelId="{4887BDC5-E209-4555-9B02-68C5F5EF407B}" type="presParOf" srcId="{A8565919-7BF5-4718-80C4-DD7B8B216B1E}" destId="{776ECAA3-8DB6-4FE7-8B9D-273FC1B2A878}" srcOrd="1" destOrd="0" presId="urn:microsoft.com/office/officeart/2018/2/layout/IconVerticalSolidList"/>
    <dgm:cxn modelId="{3E112FE3-4262-4BC3-9C85-0D139CAFC10E}" type="presParOf" srcId="{A8565919-7BF5-4718-80C4-DD7B8B216B1E}" destId="{0D40BEF6-C00E-416A-A9C7-5BF90DCED64D}" srcOrd="2" destOrd="0" presId="urn:microsoft.com/office/officeart/2018/2/layout/IconVerticalSolidList"/>
    <dgm:cxn modelId="{F868D7F5-0212-4455-ACC9-327FCE4650D6}" type="presParOf" srcId="{A8565919-7BF5-4718-80C4-DD7B8B216B1E}" destId="{A59742FA-F9B8-4C44-BBEB-7DBA71966E30}" srcOrd="3" destOrd="0" presId="urn:microsoft.com/office/officeart/2018/2/layout/IconVerticalSolidList"/>
    <dgm:cxn modelId="{BF1605B4-FDA4-4E62-B2AC-29B45ED4F883}" type="presParOf" srcId="{32A30B07-BA0C-487D-99A7-7CFD3834123B}" destId="{10693E89-F861-45CA-A318-D2B2BF669C73}" srcOrd="3" destOrd="0" presId="urn:microsoft.com/office/officeart/2018/2/layout/IconVerticalSolidList"/>
    <dgm:cxn modelId="{B697C8E2-9E39-4B0C-BD29-50F9598A137C}" type="presParOf" srcId="{32A30B07-BA0C-487D-99A7-7CFD3834123B}" destId="{1EA55C37-8403-4301-B680-BE573E2FDFEA}" srcOrd="4" destOrd="0" presId="urn:microsoft.com/office/officeart/2018/2/layout/IconVerticalSolidList"/>
    <dgm:cxn modelId="{518D3F44-36C8-4E56-B7EB-FD27D49B1592}" type="presParOf" srcId="{1EA55C37-8403-4301-B680-BE573E2FDFEA}" destId="{9098F2EB-BD2E-4A6D-916A-0438BEB7AA69}" srcOrd="0" destOrd="0" presId="urn:microsoft.com/office/officeart/2018/2/layout/IconVerticalSolidList"/>
    <dgm:cxn modelId="{1B10FD65-5F08-4305-B74D-1CBA942F9DF9}" type="presParOf" srcId="{1EA55C37-8403-4301-B680-BE573E2FDFEA}" destId="{F879DE6A-E76F-4DF0-A2AC-1BC64A752650}" srcOrd="1" destOrd="0" presId="urn:microsoft.com/office/officeart/2018/2/layout/IconVerticalSolidList"/>
    <dgm:cxn modelId="{3C4375B1-16E6-4E4D-ABD1-B948851683DD}" type="presParOf" srcId="{1EA55C37-8403-4301-B680-BE573E2FDFEA}" destId="{882ACA5B-9A42-475A-A89B-1D80825B8A85}" srcOrd="2" destOrd="0" presId="urn:microsoft.com/office/officeart/2018/2/layout/IconVerticalSolidList"/>
    <dgm:cxn modelId="{7ABA0CF0-51DF-4B39-9E68-DC29B2F38F3D}" type="presParOf" srcId="{1EA55C37-8403-4301-B680-BE573E2FDFEA}" destId="{25B40504-0F77-4B9E-BCB5-3F59496D68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2EEAB4-084E-42B6-BC3B-6C106216C0F3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BAB07D-4F9C-4369-AFE8-B2C99276B5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Root Mean Square Error (RMSE) </a:t>
          </a:r>
          <a:r>
            <a:rPr lang="en-US" dirty="0"/>
            <a:t>–</a:t>
          </a:r>
        </a:p>
        <a:p>
          <a:pPr>
            <a:lnSpc>
              <a:spcPct val="100000"/>
            </a:lnSpc>
          </a:pPr>
          <a:r>
            <a:rPr lang="en-US" b="0" i="0" dirty="0"/>
            <a:t>Evaluates the accuracy of a predictive model.</a:t>
          </a:r>
        </a:p>
        <a:p>
          <a:pPr>
            <a:lnSpc>
              <a:spcPct val="100000"/>
            </a:lnSpc>
          </a:pPr>
          <a:r>
            <a:rPr lang="en-US" b="0" i="0" dirty="0"/>
            <a:t>especially in regression tasks such as time series forecasting. </a:t>
          </a:r>
          <a:endParaRPr lang="en-US" dirty="0"/>
        </a:p>
      </dgm:t>
    </dgm:pt>
    <dgm:pt modelId="{32946BD7-BED3-44E9-AA60-7BEDBF48D17C}" type="parTrans" cxnId="{D3CD5B8E-3B9A-4D62-9369-FA0CED12E85B}">
      <dgm:prSet/>
      <dgm:spPr/>
      <dgm:t>
        <a:bodyPr/>
        <a:lstStyle/>
        <a:p>
          <a:endParaRPr lang="en-US"/>
        </a:p>
      </dgm:t>
    </dgm:pt>
    <dgm:pt modelId="{EF423293-A46B-4258-AD3F-AB768BD80307}" type="sibTrans" cxnId="{D3CD5B8E-3B9A-4D62-9369-FA0CED12E85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4729D62-A29A-4097-A6A2-6CFE283E4F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Measures average magnitude of errors between predicted and observed values.</a:t>
          </a:r>
        </a:p>
      </dgm:t>
    </dgm:pt>
    <dgm:pt modelId="{006BE7AF-419B-4931-99B6-3903057EB5A3}" type="parTrans" cxnId="{F7D4A70B-5993-4A7C-A0DD-C97EEA76602D}">
      <dgm:prSet/>
      <dgm:spPr/>
      <dgm:t>
        <a:bodyPr/>
        <a:lstStyle/>
        <a:p>
          <a:endParaRPr lang="en-US"/>
        </a:p>
      </dgm:t>
    </dgm:pt>
    <dgm:pt modelId="{C1066062-04BF-48E7-B9A7-2787F75C580A}" type="sibTrans" cxnId="{F7D4A70B-5993-4A7C-A0DD-C97EEA76602D}">
      <dgm:prSet/>
      <dgm:spPr/>
      <dgm:t>
        <a:bodyPr/>
        <a:lstStyle/>
        <a:p>
          <a:endParaRPr lang="en-US"/>
        </a:p>
      </dgm:t>
    </dgm:pt>
    <dgm:pt modelId="{484CF859-D35F-4A0F-83E4-B5C841D739D7}" type="pres">
      <dgm:prSet presAssocID="{152EEAB4-084E-42B6-BC3B-6C106216C0F3}" presName="vert0" presStyleCnt="0">
        <dgm:presLayoutVars>
          <dgm:dir/>
          <dgm:animOne val="branch"/>
          <dgm:animLvl val="lvl"/>
        </dgm:presLayoutVars>
      </dgm:prSet>
      <dgm:spPr/>
    </dgm:pt>
    <dgm:pt modelId="{C04A93FA-CD2D-44BB-B639-615415E21725}" type="pres">
      <dgm:prSet presAssocID="{22BAB07D-4F9C-4369-AFE8-B2C99276B545}" presName="thickLine" presStyleLbl="alignNode1" presStyleIdx="0" presStyleCnt="2"/>
      <dgm:spPr/>
    </dgm:pt>
    <dgm:pt modelId="{57322ACD-8556-41D7-9416-5E4614A0B1C7}" type="pres">
      <dgm:prSet presAssocID="{22BAB07D-4F9C-4369-AFE8-B2C99276B545}" presName="horz1" presStyleCnt="0"/>
      <dgm:spPr/>
    </dgm:pt>
    <dgm:pt modelId="{22ED6A9D-FBA5-48D2-85C5-6966DAC29629}" type="pres">
      <dgm:prSet presAssocID="{22BAB07D-4F9C-4369-AFE8-B2C99276B545}" presName="tx1" presStyleLbl="revTx" presStyleIdx="0" presStyleCnt="2"/>
      <dgm:spPr/>
    </dgm:pt>
    <dgm:pt modelId="{71B6AB43-A4D0-485C-A827-94BDE438EC6B}" type="pres">
      <dgm:prSet presAssocID="{22BAB07D-4F9C-4369-AFE8-B2C99276B545}" presName="vert1" presStyleCnt="0"/>
      <dgm:spPr/>
    </dgm:pt>
    <dgm:pt modelId="{9A802FF8-B9BE-4A62-820F-ECB7D028A25A}" type="pres">
      <dgm:prSet presAssocID="{74729D62-A29A-4097-A6A2-6CFE283E4FEC}" presName="thickLine" presStyleLbl="alignNode1" presStyleIdx="1" presStyleCnt="2"/>
      <dgm:spPr/>
    </dgm:pt>
    <dgm:pt modelId="{6AD53F95-5DAC-433D-807D-DBC9C3D3CBBE}" type="pres">
      <dgm:prSet presAssocID="{74729D62-A29A-4097-A6A2-6CFE283E4FEC}" presName="horz1" presStyleCnt="0"/>
      <dgm:spPr/>
    </dgm:pt>
    <dgm:pt modelId="{D64EC4C5-FCFE-4F4F-9907-9CF42AA6FB2A}" type="pres">
      <dgm:prSet presAssocID="{74729D62-A29A-4097-A6A2-6CFE283E4FEC}" presName="tx1" presStyleLbl="revTx" presStyleIdx="1" presStyleCnt="2"/>
      <dgm:spPr/>
    </dgm:pt>
    <dgm:pt modelId="{C72E775F-7A12-4EFB-875F-4036E3F23B0E}" type="pres">
      <dgm:prSet presAssocID="{74729D62-A29A-4097-A6A2-6CFE283E4FEC}" presName="vert1" presStyleCnt="0"/>
      <dgm:spPr/>
    </dgm:pt>
  </dgm:ptLst>
  <dgm:cxnLst>
    <dgm:cxn modelId="{C9BBBD01-801F-476C-986C-66084FA8D785}" type="presOf" srcId="{152EEAB4-084E-42B6-BC3B-6C106216C0F3}" destId="{484CF859-D35F-4A0F-83E4-B5C841D739D7}" srcOrd="0" destOrd="0" presId="urn:microsoft.com/office/officeart/2008/layout/LinedList"/>
    <dgm:cxn modelId="{F7D4A70B-5993-4A7C-A0DD-C97EEA76602D}" srcId="{152EEAB4-084E-42B6-BC3B-6C106216C0F3}" destId="{74729D62-A29A-4097-A6A2-6CFE283E4FEC}" srcOrd="1" destOrd="0" parTransId="{006BE7AF-419B-4931-99B6-3903057EB5A3}" sibTransId="{C1066062-04BF-48E7-B9A7-2787F75C580A}"/>
    <dgm:cxn modelId="{D3CD5B8E-3B9A-4D62-9369-FA0CED12E85B}" srcId="{152EEAB4-084E-42B6-BC3B-6C106216C0F3}" destId="{22BAB07D-4F9C-4369-AFE8-B2C99276B545}" srcOrd="0" destOrd="0" parTransId="{32946BD7-BED3-44E9-AA60-7BEDBF48D17C}" sibTransId="{EF423293-A46B-4258-AD3F-AB768BD80307}"/>
    <dgm:cxn modelId="{8A9DF8A1-2C75-4E5F-9493-868CF55F2C46}" type="presOf" srcId="{74729D62-A29A-4097-A6A2-6CFE283E4FEC}" destId="{D64EC4C5-FCFE-4F4F-9907-9CF42AA6FB2A}" srcOrd="0" destOrd="0" presId="urn:microsoft.com/office/officeart/2008/layout/LinedList"/>
    <dgm:cxn modelId="{83309BBC-3ED5-48E8-944A-315BFDBE394B}" type="presOf" srcId="{22BAB07D-4F9C-4369-AFE8-B2C99276B545}" destId="{22ED6A9D-FBA5-48D2-85C5-6966DAC29629}" srcOrd="0" destOrd="0" presId="urn:microsoft.com/office/officeart/2008/layout/LinedList"/>
    <dgm:cxn modelId="{CB6078D7-857C-4BD7-A999-05D3D5F3AC12}" type="presParOf" srcId="{484CF859-D35F-4A0F-83E4-B5C841D739D7}" destId="{C04A93FA-CD2D-44BB-B639-615415E21725}" srcOrd="0" destOrd="0" presId="urn:microsoft.com/office/officeart/2008/layout/LinedList"/>
    <dgm:cxn modelId="{276A513C-7CE5-498A-8FC3-ED8563133412}" type="presParOf" srcId="{484CF859-D35F-4A0F-83E4-B5C841D739D7}" destId="{57322ACD-8556-41D7-9416-5E4614A0B1C7}" srcOrd="1" destOrd="0" presId="urn:microsoft.com/office/officeart/2008/layout/LinedList"/>
    <dgm:cxn modelId="{6AD66ABC-B0C2-458D-98CD-A1F4D1F87986}" type="presParOf" srcId="{57322ACD-8556-41D7-9416-5E4614A0B1C7}" destId="{22ED6A9D-FBA5-48D2-85C5-6966DAC29629}" srcOrd="0" destOrd="0" presId="urn:microsoft.com/office/officeart/2008/layout/LinedList"/>
    <dgm:cxn modelId="{2497338B-3787-425B-A51C-6732E9021827}" type="presParOf" srcId="{57322ACD-8556-41D7-9416-5E4614A0B1C7}" destId="{71B6AB43-A4D0-485C-A827-94BDE438EC6B}" srcOrd="1" destOrd="0" presId="urn:microsoft.com/office/officeart/2008/layout/LinedList"/>
    <dgm:cxn modelId="{A1E3AF01-2B8F-4EF0-875D-9A6B4B089B6A}" type="presParOf" srcId="{484CF859-D35F-4A0F-83E4-B5C841D739D7}" destId="{9A802FF8-B9BE-4A62-820F-ECB7D028A25A}" srcOrd="2" destOrd="0" presId="urn:microsoft.com/office/officeart/2008/layout/LinedList"/>
    <dgm:cxn modelId="{71DE3168-AE20-4C52-8F17-EC7DE347469E}" type="presParOf" srcId="{484CF859-D35F-4A0F-83E4-B5C841D739D7}" destId="{6AD53F95-5DAC-433D-807D-DBC9C3D3CBBE}" srcOrd="3" destOrd="0" presId="urn:microsoft.com/office/officeart/2008/layout/LinedList"/>
    <dgm:cxn modelId="{C5F7EB40-B289-492B-8159-4BD5D57595BA}" type="presParOf" srcId="{6AD53F95-5DAC-433D-807D-DBC9C3D3CBBE}" destId="{D64EC4C5-FCFE-4F4F-9907-9CF42AA6FB2A}" srcOrd="0" destOrd="0" presId="urn:microsoft.com/office/officeart/2008/layout/LinedList"/>
    <dgm:cxn modelId="{7865E2D7-D283-44AA-829F-9C689BCBC1B9}" type="presParOf" srcId="{6AD53F95-5DAC-433D-807D-DBC9C3D3CBBE}" destId="{C72E775F-7A12-4EFB-875F-4036E3F23B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69232A-E795-49FF-87A8-185BE9488F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0507C4-6884-49C9-AF44-624DC7D85A60}">
      <dgm:prSet/>
      <dgm:spPr/>
      <dgm:t>
        <a:bodyPr/>
        <a:lstStyle/>
        <a:p>
          <a:r>
            <a:rPr lang="en-US"/>
            <a:t>Clustering sensors based on the similarity of their sensor data and location - leads to improved (RMSE) for predictive models. </a:t>
          </a:r>
        </a:p>
      </dgm:t>
    </dgm:pt>
    <dgm:pt modelId="{0FEC0D9B-7B06-4A88-B04B-9138AE2CFDE6}" type="parTrans" cxnId="{CCE9E4F3-62B5-45E6-A87C-21B675B707F8}">
      <dgm:prSet/>
      <dgm:spPr/>
      <dgm:t>
        <a:bodyPr/>
        <a:lstStyle/>
        <a:p>
          <a:endParaRPr lang="en-US"/>
        </a:p>
      </dgm:t>
    </dgm:pt>
    <dgm:pt modelId="{ACA6E8DB-D159-4232-BEA6-E209A54A5D66}" type="sibTrans" cxnId="{CCE9E4F3-62B5-45E6-A87C-21B675B707F8}">
      <dgm:prSet/>
      <dgm:spPr/>
      <dgm:t>
        <a:bodyPr/>
        <a:lstStyle/>
        <a:p>
          <a:endParaRPr lang="en-US"/>
        </a:p>
      </dgm:t>
    </dgm:pt>
    <dgm:pt modelId="{2913B316-EFCA-41FA-B8F5-AC97787B1E7F}">
      <dgm:prSet/>
      <dgm:spPr/>
      <dgm:t>
        <a:bodyPr/>
        <a:lstStyle/>
        <a:p>
          <a:r>
            <a:rPr lang="en-US"/>
            <a:t>Specifically, models trained and tested within the same cluster (CoI) show a notable reduction in RMSE. </a:t>
          </a:r>
        </a:p>
      </dgm:t>
    </dgm:pt>
    <dgm:pt modelId="{03240C1C-1E51-4E59-A435-91D81EE08B91}" type="parTrans" cxnId="{3F648BF2-46CC-44F9-85FF-C83BFF82C4E6}">
      <dgm:prSet/>
      <dgm:spPr/>
      <dgm:t>
        <a:bodyPr/>
        <a:lstStyle/>
        <a:p>
          <a:endParaRPr lang="en-US"/>
        </a:p>
      </dgm:t>
    </dgm:pt>
    <dgm:pt modelId="{7DDC6779-7594-4EAF-BCEC-D5E3A53546BC}" type="sibTrans" cxnId="{3F648BF2-46CC-44F9-85FF-C83BFF82C4E6}">
      <dgm:prSet/>
      <dgm:spPr/>
      <dgm:t>
        <a:bodyPr/>
        <a:lstStyle/>
        <a:p>
          <a:endParaRPr lang="en-US"/>
        </a:p>
      </dgm:t>
    </dgm:pt>
    <dgm:pt modelId="{93F0D9D2-401E-4F8B-A02D-9A1A8FDF6957}">
      <dgm:prSet/>
      <dgm:spPr/>
      <dgm:t>
        <a:bodyPr/>
        <a:lstStyle/>
        <a:p>
          <a:r>
            <a:rPr lang="en-US"/>
            <a:t>Models trained on sensors from other clusters generally perform poorly when tested on sensors from different CoI. </a:t>
          </a:r>
        </a:p>
      </dgm:t>
    </dgm:pt>
    <dgm:pt modelId="{5270AC01-B010-46A2-B3A5-304C2644ADD6}" type="parTrans" cxnId="{8ABB6395-D8F2-4BB7-8F44-C57B13B331FE}">
      <dgm:prSet/>
      <dgm:spPr/>
      <dgm:t>
        <a:bodyPr/>
        <a:lstStyle/>
        <a:p>
          <a:endParaRPr lang="en-US"/>
        </a:p>
      </dgm:t>
    </dgm:pt>
    <dgm:pt modelId="{F1A15A07-E889-4796-8F62-7D1646F3DBD4}" type="sibTrans" cxnId="{8ABB6395-D8F2-4BB7-8F44-C57B13B331FE}">
      <dgm:prSet/>
      <dgm:spPr/>
      <dgm:t>
        <a:bodyPr/>
        <a:lstStyle/>
        <a:p>
          <a:endParaRPr lang="en-US"/>
        </a:p>
      </dgm:t>
    </dgm:pt>
    <dgm:pt modelId="{CB39B9AC-BDCD-4DD2-9F99-035F9A4C79CF}">
      <dgm:prSet/>
      <dgm:spPr/>
      <dgm:t>
        <a:bodyPr/>
        <a:lstStyle/>
        <a:p>
          <a:r>
            <a:rPr lang="en-US"/>
            <a:t>Grouping IoT devices into CoI based on their data similarity is an ideal method for the sharing of ML models among the devices.</a:t>
          </a:r>
        </a:p>
      </dgm:t>
    </dgm:pt>
    <dgm:pt modelId="{E19E6B65-68CE-4449-898A-69C5EF7A1D10}" type="parTrans" cxnId="{D39AD274-A922-4C75-A8DB-AFAF976711B8}">
      <dgm:prSet/>
      <dgm:spPr/>
      <dgm:t>
        <a:bodyPr/>
        <a:lstStyle/>
        <a:p>
          <a:endParaRPr lang="en-US"/>
        </a:p>
      </dgm:t>
    </dgm:pt>
    <dgm:pt modelId="{D88AD178-6DAA-430E-B165-585AC0C15E57}" type="sibTrans" cxnId="{D39AD274-A922-4C75-A8DB-AFAF976711B8}">
      <dgm:prSet/>
      <dgm:spPr/>
      <dgm:t>
        <a:bodyPr/>
        <a:lstStyle/>
        <a:p>
          <a:endParaRPr lang="en-US"/>
        </a:p>
      </dgm:t>
    </dgm:pt>
    <dgm:pt modelId="{3A5CE8EA-D2C1-4E7F-93E5-73769BEE83AA}" type="pres">
      <dgm:prSet presAssocID="{0669232A-E795-49FF-87A8-185BE9488FDA}" presName="linear" presStyleCnt="0">
        <dgm:presLayoutVars>
          <dgm:animLvl val="lvl"/>
          <dgm:resizeHandles val="exact"/>
        </dgm:presLayoutVars>
      </dgm:prSet>
      <dgm:spPr/>
    </dgm:pt>
    <dgm:pt modelId="{3D1FF848-C653-428C-8EF9-E1DFA2771F2F}" type="pres">
      <dgm:prSet presAssocID="{F00507C4-6884-49C9-AF44-624DC7D85A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EBA0F5-39C3-430C-9856-C7678C4529DF}" type="pres">
      <dgm:prSet presAssocID="{ACA6E8DB-D159-4232-BEA6-E209A54A5D66}" presName="spacer" presStyleCnt="0"/>
      <dgm:spPr/>
    </dgm:pt>
    <dgm:pt modelId="{2ACB5A0E-754B-4B2F-B4FC-C1A6FE816BF3}" type="pres">
      <dgm:prSet presAssocID="{2913B316-EFCA-41FA-B8F5-AC97787B1E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135A84-8040-45E9-85CA-894C64CD3A3D}" type="pres">
      <dgm:prSet presAssocID="{7DDC6779-7594-4EAF-BCEC-D5E3A53546BC}" presName="spacer" presStyleCnt="0"/>
      <dgm:spPr/>
    </dgm:pt>
    <dgm:pt modelId="{F1E2E8E3-7681-4800-A4B2-4A51A7DA57E7}" type="pres">
      <dgm:prSet presAssocID="{93F0D9D2-401E-4F8B-A02D-9A1A8FDF69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A4F356-3780-4570-8264-F22D630E09A2}" type="pres">
      <dgm:prSet presAssocID="{F1A15A07-E889-4796-8F62-7D1646F3DBD4}" presName="spacer" presStyleCnt="0"/>
      <dgm:spPr/>
    </dgm:pt>
    <dgm:pt modelId="{3FC44418-F454-477D-8E81-FBC50C70CC62}" type="pres">
      <dgm:prSet presAssocID="{CB39B9AC-BDCD-4DD2-9F99-035F9A4C79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231A04-C836-40DC-AA09-8856CBF52917}" type="presOf" srcId="{F00507C4-6884-49C9-AF44-624DC7D85A60}" destId="{3D1FF848-C653-428C-8EF9-E1DFA2771F2F}" srcOrd="0" destOrd="0" presId="urn:microsoft.com/office/officeart/2005/8/layout/vList2"/>
    <dgm:cxn modelId="{B46D6032-17E6-4440-AA99-869C3EE3F45A}" type="presOf" srcId="{93F0D9D2-401E-4F8B-A02D-9A1A8FDF6957}" destId="{F1E2E8E3-7681-4800-A4B2-4A51A7DA57E7}" srcOrd="0" destOrd="0" presId="urn:microsoft.com/office/officeart/2005/8/layout/vList2"/>
    <dgm:cxn modelId="{D39AD274-A922-4C75-A8DB-AFAF976711B8}" srcId="{0669232A-E795-49FF-87A8-185BE9488FDA}" destId="{CB39B9AC-BDCD-4DD2-9F99-035F9A4C79CF}" srcOrd="3" destOrd="0" parTransId="{E19E6B65-68CE-4449-898A-69C5EF7A1D10}" sibTransId="{D88AD178-6DAA-430E-B165-585AC0C15E57}"/>
    <dgm:cxn modelId="{BAA3BA7D-0F5D-4991-92C4-EDF16DED3BF7}" type="presOf" srcId="{0669232A-E795-49FF-87A8-185BE9488FDA}" destId="{3A5CE8EA-D2C1-4E7F-93E5-73769BEE83AA}" srcOrd="0" destOrd="0" presId="urn:microsoft.com/office/officeart/2005/8/layout/vList2"/>
    <dgm:cxn modelId="{8ABB6395-D8F2-4BB7-8F44-C57B13B331FE}" srcId="{0669232A-E795-49FF-87A8-185BE9488FDA}" destId="{93F0D9D2-401E-4F8B-A02D-9A1A8FDF6957}" srcOrd="2" destOrd="0" parTransId="{5270AC01-B010-46A2-B3A5-304C2644ADD6}" sibTransId="{F1A15A07-E889-4796-8F62-7D1646F3DBD4}"/>
    <dgm:cxn modelId="{E61706D5-381F-4AAF-83B0-548A9B14D87B}" type="presOf" srcId="{CB39B9AC-BDCD-4DD2-9F99-035F9A4C79CF}" destId="{3FC44418-F454-477D-8E81-FBC50C70CC62}" srcOrd="0" destOrd="0" presId="urn:microsoft.com/office/officeart/2005/8/layout/vList2"/>
    <dgm:cxn modelId="{E6FD75E7-88AE-4593-BD22-D837EB968CD4}" type="presOf" srcId="{2913B316-EFCA-41FA-B8F5-AC97787B1E7F}" destId="{2ACB5A0E-754B-4B2F-B4FC-C1A6FE816BF3}" srcOrd="0" destOrd="0" presId="urn:microsoft.com/office/officeart/2005/8/layout/vList2"/>
    <dgm:cxn modelId="{3F648BF2-46CC-44F9-85FF-C83BFF82C4E6}" srcId="{0669232A-E795-49FF-87A8-185BE9488FDA}" destId="{2913B316-EFCA-41FA-B8F5-AC97787B1E7F}" srcOrd="1" destOrd="0" parTransId="{03240C1C-1E51-4E59-A435-91D81EE08B91}" sibTransId="{7DDC6779-7594-4EAF-BCEC-D5E3A53546BC}"/>
    <dgm:cxn modelId="{CCE9E4F3-62B5-45E6-A87C-21B675B707F8}" srcId="{0669232A-E795-49FF-87A8-185BE9488FDA}" destId="{F00507C4-6884-49C9-AF44-624DC7D85A60}" srcOrd="0" destOrd="0" parTransId="{0FEC0D9B-7B06-4A88-B04B-9138AE2CFDE6}" sibTransId="{ACA6E8DB-D159-4232-BEA6-E209A54A5D66}"/>
    <dgm:cxn modelId="{0C837A19-8B1D-449B-8759-5B76F512DC2C}" type="presParOf" srcId="{3A5CE8EA-D2C1-4E7F-93E5-73769BEE83AA}" destId="{3D1FF848-C653-428C-8EF9-E1DFA2771F2F}" srcOrd="0" destOrd="0" presId="urn:microsoft.com/office/officeart/2005/8/layout/vList2"/>
    <dgm:cxn modelId="{5C81609E-9BC6-42BC-9470-FA9A4D08221A}" type="presParOf" srcId="{3A5CE8EA-D2C1-4E7F-93E5-73769BEE83AA}" destId="{3AEBA0F5-39C3-430C-9856-C7678C4529DF}" srcOrd="1" destOrd="0" presId="urn:microsoft.com/office/officeart/2005/8/layout/vList2"/>
    <dgm:cxn modelId="{985351AE-9F80-42C9-9C4A-F014DDD950B3}" type="presParOf" srcId="{3A5CE8EA-D2C1-4E7F-93E5-73769BEE83AA}" destId="{2ACB5A0E-754B-4B2F-B4FC-C1A6FE816BF3}" srcOrd="2" destOrd="0" presId="urn:microsoft.com/office/officeart/2005/8/layout/vList2"/>
    <dgm:cxn modelId="{8A2601C9-D4F3-49A1-98BE-F3CFFCD5D5A3}" type="presParOf" srcId="{3A5CE8EA-D2C1-4E7F-93E5-73769BEE83AA}" destId="{67135A84-8040-45E9-85CA-894C64CD3A3D}" srcOrd="3" destOrd="0" presId="urn:microsoft.com/office/officeart/2005/8/layout/vList2"/>
    <dgm:cxn modelId="{C2E45903-75C8-4331-88D1-EC2ECB0FC7D5}" type="presParOf" srcId="{3A5CE8EA-D2C1-4E7F-93E5-73769BEE83AA}" destId="{F1E2E8E3-7681-4800-A4B2-4A51A7DA57E7}" srcOrd="4" destOrd="0" presId="urn:microsoft.com/office/officeart/2005/8/layout/vList2"/>
    <dgm:cxn modelId="{60AFD517-5D08-471C-B73E-15D9DFC29C07}" type="presParOf" srcId="{3A5CE8EA-D2C1-4E7F-93E5-73769BEE83AA}" destId="{E0A4F356-3780-4570-8264-F22D630E09A2}" srcOrd="5" destOrd="0" presId="urn:microsoft.com/office/officeart/2005/8/layout/vList2"/>
    <dgm:cxn modelId="{C5B67433-94D6-4502-A10A-D3147217DD35}" type="presParOf" srcId="{3A5CE8EA-D2C1-4E7F-93E5-73769BEE83AA}" destId="{3FC44418-F454-477D-8E81-FBC50C70CC6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8E809-C747-4A6A-B363-104547C3ADE5}">
      <dsp:nvSpPr>
        <dsp:cNvPr id="0" name=""/>
        <dsp:cNvSpPr/>
      </dsp:nvSpPr>
      <dsp:spPr>
        <a:xfrm>
          <a:off x="0" y="560566"/>
          <a:ext cx="9604375" cy="103489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C495E-1549-48BD-90F8-FAC802A66BE1}">
      <dsp:nvSpPr>
        <dsp:cNvPr id="0" name=""/>
        <dsp:cNvSpPr/>
      </dsp:nvSpPr>
      <dsp:spPr>
        <a:xfrm>
          <a:off x="313054" y="793416"/>
          <a:ext cx="569190" cy="569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A6676F-DE9F-4CDE-A296-B439E13B0631}">
      <dsp:nvSpPr>
        <dsp:cNvPr id="0" name=""/>
        <dsp:cNvSpPr/>
      </dsp:nvSpPr>
      <dsp:spPr>
        <a:xfrm>
          <a:off x="1195299" y="560566"/>
          <a:ext cx="8409075" cy="103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26" tIns="109526" rIns="109526" bIns="1095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IoT stands for Internet of Things- devices that gather and share information over the internet.</a:t>
          </a:r>
          <a:endParaRPr lang="en-US" sz="2500" kern="1200" dirty="0"/>
        </a:p>
      </dsp:txBody>
      <dsp:txXfrm>
        <a:off x="1195299" y="560566"/>
        <a:ext cx="8409075" cy="1034891"/>
      </dsp:txXfrm>
    </dsp:sp>
    <dsp:sp modelId="{F50A2129-0556-48CA-969A-7230B8477793}">
      <dsp:nvSpPr>
        <dsp:cNvPr id="0" name=""/>
        <dsp:cNvSpPr/>
      </dsp:nvSpPr>
      <dsp:spPr>
        <a:xfrm>
          <a:off x="0" y="1854180"/>
          <a:ext cx="9604375" cy="103489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22336-3945-4E20-9F10-FFF1027A4B80}">
      <dsp:nvSpPr>
        <dsp:cNvPr id="0" name=""/>
        <dsp:cNvSpPr/>
      </dsp:nvSpPr>
      <dsp:spPr>
        <a:xfrm>
          <a:off x="313054" y="2087030"/>
          <a:ext cx="569190" cy="5691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F4D760-33AF-484E-BDB9-4C32120F9C3D}">
      <dsp:nvSpPr>
        <dsp:cNvPr id="0" name=""/>
        <dsp:cNvSpPr/>
      </dsp:nvSpPr>
      <dsp:spPr>
        <a:xfrm>
          <a:off x="1195299" y="1854180"/>
          <a:ext cx="8409075" cy="103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26" tIns="109526" rIns="109526" bIns="1095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The number of IoT devices is projected to reach 38.6 billion by 2025 and 50 billion by 2030</a:t>
          </a:r>
          <a:endParaRPr lang="en-US" sz="2500" kern="1200"/>
        </a:p>
      </dsp:txBody>
      <dsp:txXfrm>
        <a:off x="1195299" y="1854180"/>
        <a:ext cx="8409075" cy="10348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C3292-B010-4F9F-91E6-F5B3DFF5D81B}">
      <dsp:nvSpPr>
        <dsp:cNvPr id="0" name=""/>
        <dsp:cNvSpPr/>
      </dsp:nvSpPr>
      <dsp:spPr>
        <a:xfrm>
          <a:off x="0" y="421"/>
          <a:ext cx="9604375" cy="985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916E7-85FC-4A80-A0BC-A8B5DC95CB89}">
      <dsp:nvSpPr>
        <dsp:cNvPr id="0" name=""/>
        <dsp:cNvSpPr/>
      </dsp:nvSpPr>
      <dsp:spPr>
        <a:xfrm>
          <a:off x="298074" y="222129"/>
          <a:ext cx="541953" cy="541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2BDE1-E910-46B1-AC59-698815A86146}">
      <dsp:nvSpPr>
        <dsp:cNvPr id="0" name=""/>
        <dsp:cNvSpPr/>
      </dsp:nvSpPr>
      <dsp:spPr>
        <a:xfrm>
          <a:off x="1138102" y="421"/>
          <a:ext cx="8466272" cy="98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85" tIns="104285" rIns="104285" bIns="1042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Development of an automated recalibration system for clusters driven by real-time data to enhance adaptability of ML models</a:t>
          </a:r>
          <a:endParaRPr lang="en-US" sz="2100" kern="1200"/>
        </a:p>
      </dsp:txBody>
      <dsp:txXfrm>
        <a:off x="1138102" y="421"/>
        <a:ext cx="8466272" cy="985370"/>
      </dsp:txXfrm>
    </dsp:sp>
    <dsp:sp modelId="{9DE643FB-C472-46F9-A9C9-74D76BA43485}">
      <dsp:nvSpPr>
        <dsp:cNvPr id="0" name=""/>
        <dsp:cNvSpPr/>
      </dsp:nvSpPr>
      <dsp:spPr>
        <a:xfrm>
          <a:off x="0" y="1232133"/>
          <a:ext cx="9604375" cy="985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E9CC5-5EC8-410C-9BF5-639CFADE5B61}">
      <dsp:nvSpPr>
        <dsp:cNvPr id="0" name=""/>
        <dsp:cNvSpPr/>
      </dsp:nvSpPr>
      <dsp:spPr>
        <a:xfrm>
          <a:off x="298074" y="1453842"/>
          <a:ext cx="541953" cy="541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9DBED-7FF9-4D40-B48A-66228106F030}">
      <dsp:nvSpPr>
        <dsp:cNvPr id="0" name=""/>
        <dsp:cNvSpPr/>
      </dsp:nvSpPr>
      <dsp:spPr>
        <a:xfrm>
          <a:off x="1138102" y="1232133"/>
          <a:ext cx="8466272" cy="98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85" tIns="104285" rIns="104285" bIns="1042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Exploration of tinyML models on real-world IoT devices using TensorFlow Lite for efficient deployment on resource-constrained devices</a:t>
          </a:r>
          <a:endParaRPr lang="en-US" sz="2100" kern="1200"/>
        </a:p>
      </dsp:txBody>
      <dsp:txXfrm>
        <a:off x="1138102" y="1232133"/>
        <a:ext cx="8466272" cy="985370"/>
      </dsp:txXfrm>
    </dsp:sp>
    <dsp:sp modelId="{CD01A7E3-CF05-44C8-B6D3-C987044AAB92}">
      <dsp:nvSpPr>
        <dsp:cNvPr id="0" name=""/>
        <dsp:cNvSpPr/>
      </dsp:nvSpPr>
      <dsp:spPr>
        <a:xfrm>
          <a:off x="0" y="2463846"/>
          <a:ext cx="9604375" cy="985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33277-B45F-4A2C-ACF7-FDB05F8DAFA6}">
      <dsp:nvSpPr>
        <dsp:cNvPr id="0" name=""/>
        <dsp:cNvSpPr/>
      </dsp:nvSpPr>
      <dsp:spPr>
        <a:xfrm>
          <a:off x="298074" y="2685554"/>
          <a:ext cx="541953" cy="541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F8DF8-6469-49F3-934D-B488189DA794}">
      <dsp:nvSpPr>
        <dsp:cNvPr id="0" name=""/>
        <dsp:cNvSpPr/>
      </dsp:nvSpPr>
      <dsp:spPr>
        <a:xfrm>
          <a:off x="1138102" y="2463846"/>
          <a:ext cx="8466272" cy="98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85" tIns="104285" rIns="104285" bIns="10428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Incorporation of a location-centric pre-trained model service to customize models for specific geographic regions</a:t>
          </a:r>
          <a:endParaRPr lang="en-US" sz="2100" kern="1200"/>
        </a:p>
      </dsp:txBody>
      <dsp:txXfrm>
        <a:off x="1138102" y="2463846"/>
        <a:ext cx="8466272" cy="9853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E2318-E1CA-4DF7-A020-BF9463E08587}">
      <dsp:nvSpPr>
        <dsp:cNvPr id="0" name=""/>
        <dsp:cNvSpPr/>
      </dsp:nvSpPr>
      <dsp:spPr>
        <a:xfrm>
          <a:off x="0" y="421"/>
          <a:ext cx="9604375" cy="985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FCAC5-360F-4934-B2C2-F959358B11A1}">
      <dsp:nvSpPr>
        <dsp:cNvPr id="0" name=""/>
        <dsp:cNvSpPr/>
      </dsp:nvSpPr>
      <dsp:spPr>
        <a:xfrm>
          <a:off x="298074" y="222129"/>
          <a:ext cx="541953" cy="541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0BB9F-EF1F-4A1D-8E64-92A3C313D30B}">
      <dsp:nvSpPr>
        <dsp:cNvPr id="0" name=""/>
        <dsp:cNvSpPr/>
      </dsp:nvSpPr>
      <dsp:spPr>
        <a:xfrm>
          <a:off x="1138102" y="421"/>
          <a:ext cx="8466272" cy="98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85" tIns="104285" rIns="104285" bIns="10428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Establishment of centralized and decentralized model repositories for collaborative sharing within the IoT community, facilitated by a web service</a:t>
          </a:r>
          <a:endParaRPr lang="en-US" sz="2000" kern="1200" dirty="0"/>
        </a:p>
      </dsp:txBody>
      <dsp:txXfrm>
        <a:off x="1138102" y="421"/>
        <a:ext cx="8466272" cy="985370"/>
      </dsp:txXfrm>
    </dsp:sp>
    <dsp:sp modelId="{4FF2DA4C-C340-4F78-B6BC-B93264F0BE99}">
      <dsp:nvSpPr>
        <dsp:cNvPr id="0" name=""/>
        <dsp:cNvSpPr/>
      </dsp:nvSpPr>
      <dsp:spPr>
        <a:xfrm>
          <a:off x="0" y="1232133"/>
          <a:ext cx="9604375" cy="985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EF976-9352-441D-A929-76D38CC7C812}">
      <dsp:nvSpPr>
        <dsp:cNvPr id="0" name=""/>
        <dsp:cNvSpPr/>
      </dsp:nvSpPr>
      <dsp:spPr>
        <a:xfrm>
          <a:off x="298074" y="1453842"/>
          <a:ext cx="541953" cy="541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9EA14-1B4E-439D-A67F-45DC7968BC4A}">
      <dsp:nvSpPr>
        <dsp:cNvPr id="0" name=""/>
        <dsp:cNvSpPr/>
      </dsp:nvSpPr>
      <dsp:spPr>
        <a:xfrm>
          <a:off x="1138102" y="1232133"/>
          <a:ext cx="8466272" cy="98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85" tIns="104285" rIns="104285" bIns="10428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Broaden research scope to applications beyond temperature prediction, such as healthcare diagnostics, image recognition, and natural language processing.</a:t>
          </a:r>
          <a:endParaRPr lang="en-US" sz="2000" kern="1200" dirty="0"/>
        </a:p>
      </dsp:txBody>
      <dsp:txXfrm>
        <a:off x="1138102" y="1232133"/>
        <a:ext cx="8466272" cy="985370"/>
      </dsp:txXfrm>
    </dsp:sp>
    <dsp:sp modelId="{C3D1B57C-F8AC-4248-B7EE-43ACDC2258FB}">
      <dsp:nvSpPr>
        <dsp:cNvPr id="0" name=""/>
        <dsp:cNvSpPr/>
      </dsp:nvSpPr>
      <dsp:spPr>
        <a:xfrm>
          <a:off x="0" y="2463846"/>
          <a:ext cx="9604375" cy="9853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3F694-7CEC-4B2E-86C1-A2F0E137BAC5}">
      <dsp:nvSpPr>
        <dsp:cNvPr id="0" name=""/>
        <dsp:cNvSpPr/>
      </dsp:nvSpPr>
      <dsp:spPr>
        <a:xfrm>
          <a:off x="298074" y="2685554"/>
          <a:ext cx="541953" cy="541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59C92-19C0-40D7-972B-8B8F1E9CA3AF}">
      <dsp:nvSpPr>
        <dsp:cNvPr id="0" name=""/>
        <dsp:cNvSpPr/>
      </dsp:nvSpPr>
      <dsp:spPr>
        <a:xfrm>
          <a:off x="1138102" y="2463846"/>
          <a:ext cx="8466272" cy="98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85" tIns="104285" rIns="104285" bIns="10428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Real-world testing with mobile IoT devices in dynamic environments to assess adaptability and efficacy of ML-sharing approach</a:t>
          </a:r>
          <a:r>
            <a:rPr lang="en-GB" sz="2000" b="0" i="0" kern="1200"/>
            <a:t>.</a:t>
          </a:r>
          <a:endParaRPr lang="en-US" sz="2000" kern="1200"/>
        </a:p>
      </dsp:txBody>
      <dsp:txXfrm>
        <a:off x="1138102" y="2463846"/>
        <a:ext cx="8466272" cy="985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86D55-959E-4D96-9236-3DE6702A88A3}">
      <dsp:nvSpPr>
        <dsp:cNvPr id="0" name=""/>
        <dsp:cNvSpPr/>
      </dsp:nvSpPr>
      <dsp:spPr>
        <a:xfrm>
          <a:off x="0" y="0"/>
          <a:ext cx="555035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A1DA8-245A-49C2-BF7B-D2F0383A7C45}">
      <dsp:nvSpPr>
        <dsp:cNvPr id="0" name=""/>
        <dsp:cNvSpPr/>
      </dsp:nvSpPr>
      <dsp:spPr>
        <a:xfrm>
          <a:off x="0" y="0"/>
          <a:ext cx="5550355" cy="172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Following Communities of Interest establish geospatial zones based on the inherent similarity of IoT data streams.</a:t>
          </a:r>
          <a:endParaRPr lang="en-US" sz="2800" kern="1200" dirty="0"/>
        </a:p>
      </dsp:txBody>
      <dsp:txXfrm>
        <a:off x="0" y="0"/>
        <a:ext cx="5550355" cy="1725306"/>
      </dsp:txXfrm>
    </dsp:sp>
    <dsp:sp modelId="{7E52A09D-59E6-4CB1-8B07-8533562F6033}">
      <dsp:nvSpPr>
        <dsp:cNvPr id="0" name=""/>
        <dsp:cNvSpPr/>
      </dsp:nvSpPr>
      <dsp:spPr>
        <a:xfrm>
          <a:off x="0" y="1725306"/>
          <a:ext cx="555035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7888E-086F-45B7-AF6D-ED1CD565D905}">
      <dsp:nvSpPr>
        <dsp:cNvPr id="0" name=""/>
        <dsp:cNvSpPr/>
      </dsp:nvSpPr>
      <dsp:spPr>
        <a:xfrm>
          <a:off x="0" y="1725306"/>
          <a:ext cx="5550355" cy="172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Craft and validate ML models  tailored to the unique characteristics of each geospatial zone.</a:t>
          </a:r>
          <a:endParaRPr lang="en-US" sz="2800" kern="1200"/>
        </a:p>
      </dsp:txBody>
      <dsp:txXfrm>
        <a:off x="0" y="1725306"/>
        <a:ext cx="5550355" cy="1725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075F1-9941-48D3-882B-D1B95009248D}">
      <dsp:nvSpPr>
        <dsp:cNvPr id="0" name=""/>
        <dsp:cNvSpPr/>
      </dsp:nvSpPr>
      <dsp:spPr>
        <a:xfrm>
          <a:off x="0" y="363118"/>
          <a:ext cx="9604375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Goal- determine the degree a time series resembles another one.</a:t>
          </a:r>
        </a:p>
      </dsp:txBody>
      <dsp:txXfrm>
        <a:off x="64083" y="427201"/>
        <a:ext cx="9476209" cy="1184574"/>
      </dsp:txXfrm>
    </dsp:sp>
    <dsp:sp modelId="{3FACB76C-C679-444D-B8AB-662447B2DA8D}">
      <dsp:nvSpPr>
        <dsp:cNvPr id="0" name=""/>
        <dsp:cNvSpPr/>
      </dsp:nvSpPr>
      <dsp:spPr>
        <a:xfrm>
          <a:off x="0" y="1773779"/>
          <a:ext cx="9604375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Why - valuable insights and enable the clustering of the sensors according to the similarity of their data.</a:t>
          </a:r>
        </a:p>
      </dsp:txBody>
      <dsp:txXfrm>
        <a:off x="64083" y="1837862"/>
        <a:ext cx="9476209" cy="1184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2BDA-4BA8-4F40-B088-0BDE57AE59B5}">
      <dsp:nvSpPr>
        <dsp:cNvPr id="0" name=""/>
        <dsp:cNvSpPr/>
      </dsp:nvSpPr>
      <dsp:spPr>
        <a:xfrm>
          <a:off x="0" y="0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1B73D-DAEE-40EE-B1F8-A4BC7DBA9A41}">
      <dsp:nvSpPr>
        <dsp:cNvPr id="0" name=""/>
        <dsp:cNvSpPr/>
      </dsp:nvSpPr>
      <dsp:spPr>
        <a:xfrm>
          <a:off x="0" y="0"/>
          <a:ext cx="5257800" cy="209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process of identifying Similar groups within a Dataset.</a:t>
          </a:r>
        </a:p>
      </dsp:txBody>
      <dsp:txXfrm>
        <a:off x="0" y="0"/>
        <a:ext cx="5257800" cy="2096260"/>
      </dsp:txXfrm>
    </dsp:sp>
    <dsp:sp modelId="{C0FBB25A-7AF1-4F54-A528-7F37C971FC98}">
      <dsp:nvSpPr>
        <dsp:cNvPr id="0" name=""/>
        <dsp:cNvSpPr/>
      </dsp:nvSpPr>
      <dsp:spPr>
        <a:xfrm>
          <a:off x="0" y="2096260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C5C7A-2D0D-494D-B9A5-E528FAB243E6}">
      <dsp:nvSpPr>
        <dsp:cNvPr id="0" name=""/>
        <dsp:cNvSpPr/>
      </dsp:nvSpPr>
      <dsp:spPr>
        <a:xfrm>
          <a:off x="0" y="2096260"/>
          <a:ext cx="5257800" cy="209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Algorithm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used – </a:t>
          </a:r>
          <a:r>
            <a:rPr lang="en-US" sz="4400" b="1" kern="1200" dirty="0"/>
            <a:t>K MEANS</a:t>
          </a:r>
          <a:endParaRPr lang="en-US" sz="4400" kern="1200" dirty="0"/>
        </a:p>
      </dsp:txBody>
      <dsp:txXfrm>
        <a:off x="0" y="2096260"/>
        <a:ext cx="5257800" cy="2096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50F19-929D-4673-9854-F9DA0F3B2BEC}">
      <dsp:nvSpPr>
        <dsp:cNvPr id="0" name=""/>
        <dsp:cNvSpPr/>
      </dsp:nvSpPr>
      <dsp:spPr>
        <a:xfrm>
          <a:off x="0" y="0"/>
          <a:ext cx="96043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F4A27-88BE-4C3E-9457-4EE937AED612}">
      <dsp:nvSpPr>
        <dsp:cNvPr id="0" name=""/>
        <dsp:cNvSpPr/>
      </dsp:nvSpPr>
      <dsp:spPr>
        <a:xfrm>
          <a:off x="0" y="0"/>
          <a:ext cx="9604375" cy="186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6500" kern="1200"/>
            <a:t>Elbow Method </a:t>
          </a:r>
        </a:p>
      </dsp:txBody>
      <dsp:txXfrm>
        <a:off x="0" y="0"/>
        <a:ext cx="9604375" cy="1861613"/>
      </dsp:txXfrm>
    </dsp:sp>
    <dsp:sp modelId="{50CD420F-F0C3-4DDC-9228-4DB6BF2E084D}">
      <dsp:nvSpPr>
        <dsp:cNvPr id="0" name=""/>
        <dsp:cNvSpPr/>
      </dsp:nvSpPr>
      <dsp:spPr>
        <a:xfrm>
          <a:off x="0" y="1861613"/>
          <a:ext cx="96043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116FD-FA5F-4637-A5B6-1728D1301BEC}">
      <dsp:nvSpPr>
        <dsp:cNvPr id="0" name=""/>
        <dsp:cNvSpPr/>
      </dsp:nvSpPr>
      <dsp:spPr>
        <a:xfrm>
          <a:off x="0" y="1861613"/>
          <a:ext cx="9604375" cy="1861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6500" kern="1200"/>
            <a:t>Silhoutte Score </a:t>
          </a:r>
        </a:p>
      </dsp:txBody>
      <dsp:txXfrm>
        <a:off x="0" y="1861613"/>
        <a:ext cx="9604375" cy="1861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E1625-BB73-4D69-AE1B-7620691E7125}">
      <dsp:nvSpPr>
        <dsp:cNvPr id="0" name=""/>
        <dsp:cNvSpPr/>
      </dsp:nvSpPr>
      <dsp:spPr>
        <a:xfrm>
          <a:off x="0" y="1684"/>
          <a:ext cx="96043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A44A20-09AC-4DCD-8C24-EE3B942A1FB7}">
      <dsp:nvSpPr>
        <dsp:cNvPr id="0" name=""/>
        <dsp:cNvSpPr/>
      </dsp:nvSpPr>
      <dsp:spPr>
        <a:xfrm>
          <a:off x="0" y="1684"/>
          <a:ext cx="9604375" cy="114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LSTM- </a:t>
          </a:r>
          <a:r>
            <a:rPr lang="en-US" sz="2400" b="0" i="0" kern="1200"/>
            <a:t>recurrent neural network (RNN) architecture.</a:t>
          </a:r>
          <a:endParaRPr lang="en-US" sz="2400" kern="1200"/>
        </a:p>
      </dsp:txBody>
      <dsp:txXfrm>
        <a:off x="0" y="1684"/>
        <a:ext cx="9604375" cy="1148756"/>
      </dsp:txXfrm>
    </dsp:sp>
    <dsp:sp modelId="{357CF50A-1218-40C3-8935-DEBDD51A2C9B}">
      <dsp:nvSpPr>
        <dsp:cNvPr id="0" name=""/>
        <dsp:cNvSpPr/>
      </dsp:nvSpPr>
      <dsp:spPr>
        <a:xfrm>
          <a:off x="0" y="1150440"/>
          <a:ext cx="9604375" cy="0"/>
        </a:xfrm>
        <a:prstGeom prst="line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D09DE6-BA1B-49CC-80B8-BCA646C70F64}">
      <dsp:nvSpPr>
        <dsp:cNvPr id="0" name=""/>
        <dsp:cNvSpPr/>
      </dsp:nvSpPr>
      <dsp:spPr>
        <a:xfrm>
          <a:off x="0" y="1150440"/>
          <a:ext cx="9604375" cy="114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particularly well-suited for sequential data and time-series analysis.</a:t>
          </a:r>
          <a:endParaRPr lang="en-US" sz="2400" kern="1200" dirty="0"/>
        </a:p>
      </dsp:txBody>
      <dsp:txXfrm>
        <a:off x="0" y="1150440"/>
        <a:ext cx="9604375" cy="1148756"/>
      </dsp:txXfrm>
    </dsp:sp>
    <dsp:sp modelId="{4BF28780-8E9E-4E16-8DE9-7F5E34D0558A}">
      <dsp:nvSpPr>
        <dsp:cNvPr id="0" name=""/>
        <dsp:cNvSpPr/>
      </dsp:nvSpPr>
      <dsp:spPr>
        <a:xfrm>
          <a:off x="0" y="2299197"/>
          <a:ext cx="9604375" cy="0"/>
        </a:xfrm>
        <a:prstGeom prst="line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5C93A7-122F-4503-A76C-639AA6510D94}">
      <dsp:nvSpPr>
        <dsp:cNvPr id="0" name=""/>
        <dsp:cNvSpPr/>
      </dsp:nvSpPr>
      <dsp:spPr>
        <a:xfrm>
          <a:off x="0" y="2299197"/>
          <a:ext cx="9604375" cy="114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excels in capturing patterns and relationships over extended sequences, thanks to their ability to selectively remember or forget information over time.</a:t>
          </a:r>
          <a:endParaRPr lang="en-US" sz="2400" kern="1200"/>
        </a:p>
      </dsp:txBody>
      <dsp:txXfrm>
        <a:off x="0" y="2299197"/>
        <a:ext cx="9604375" cy="1148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5F459-2B4F-4E46-91F6-476D0CB595CF}">
      <dsp:nvSpPr>
        <dsp:cNvPr id="0" name=""/>
        <dsp:cNvSpPr/>
      </dsp:nvSpPr>
      <dsp:spPr>
        <a:xfrm>
          <a:off x="0" y="437"/>
          <a:ext cx="10515600" cy="10230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4FBAB-4363-4046-9D2A-DE2D9EE1A0F7}">
      <dsp:nvSpPr>
        <dsp:cNvPr id="0" name=""/>
        <dsp:cNvSpPr/>
      </dsp:nvSpPr>
      <dsp:spPr>
        <a:xfrm>
          <a:off x="309459" y="230613"/>
          <a:ext cx="562654" cy="562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88F79-4357-41E2-A7B8-2C4CA087B2FA}">
      <dsp:nvSpPr>
        <dsp:cNvPr id="0" name=""/>
        <dsp:cNvSpPr/>
      </dsp:nvSpPr>
      <dsp:spPr>
        <a:xfrm>
          <a:off x="1181573" y="437"/>
          <a:ext cx="9334026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Random Forest- </a:t>
          </a:r>
          <a:r>
            <a:rPr lang="en-US" sz="2500" b="0" i="0" kern="1200"/>
            <a:t>decision tree algorithms. </a:t>
          </a:r>
          <a:endParaRPr lang="en-US" sz="2500" kern="1200"/>
        </a:p>
      </dsp:txBody>
      <dsp:txXfrm>
        <a:off x="1181573" y="437"/>
        <a:ext cx="9334026" cy="1023007"/>
      </dsp:txXfrm>
    </dsp:sp>
    <dsp:sp modelId="{D34CCF2D-6DA3-46E1-BD1E-B29AFCC8DA86}">
      <dsp:nvSpPr>
        <dsp:cNvPr id="0" name=""/>
        <dsp:cNvSpPr/>
      </dsp:nvSpPr>
      <dsp:spPr>
        <a:xfrm>
          <a:off x="0" y="1279196"/>
          <a:ext cx="10515600" cy="10230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ECAA3-8DB6-4FE7-8B9D-273FC1B2A878}">
      <dsp:nvSpPr>
        <dsp:cNvPr id="0" name=""/>
        <dsp:cNvSpPr/>
      </dsp:nvSpPr>
      <dsp:spPr>
        <a:xfrm>
          <a:off x="309459" y="1509372"/>
          <a:ext cx="562654" cy="562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742FA-F9B8-4C44-BBEB-7DBA71966E30}">
      <dsp:nvSpPr>
        <dsp:cNvPr id="0" name=""/>
        <dsp:cNvSpPr/>
      </dsp:nvSpPr>
      <dsp:spPr>
        <a:xfrm>
          <a:off x="1181573" y="1279196"/>
          <a:ext cx="9334026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</a:t>
          </a:r>
          <a:r>
            <a:rPr lang="en-US" sz="2500" b="0" i="0" kern="1200"/>
            <a:t>ersatile and robust, ability to handle complex datasets, maintain good performance with default hyperparameters, and mitigate overfitting. </a:t>
          </a:r>
          <a:endParaRPr lang="en-US" sz="2500" kern="1200"/>
        </a:p>
      </dsp:txBody>
      <dsp:txXfrm>
        <a:off x="1181573" y="1279196"/>
        <a:ext cx="9334026" cy="1023007"/>
      </dsp:txXfrm>
    </dsp:sp>
    <dsp:sp modelId="{9098F2EB-BD2E-4A6D-916A-0438BEB7AA69}">
      <dsp:nvSpPr>
        <dsp:cNvPr id="0" name=""/>
        <dsp:cNvSpPr/>
      </dsp:nvSpPr>
      <dsp:spPr>
        <a:xfrm>
          <a:off x="0" y="2557955"/>
          <a:ext cx="10515600" cy="10230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9DE6A-E76F-4DF0-A2AC-1BC64A752650}">
      <dsp:nvSpPr>
        <dsp:cNvPr id="0" name=""/>
        <dsp:cNvSpPr/>
      </dsp:nvSpPr>
      <dsp:spPr>
        <a:xfrm>
          <a:off x="309459" y="2788132"/>
          <a:ext cx="562654" cy="562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0504-0F77-4B9E-BCB5-3F59496D68E2}">
      <dsp:nvSpPr>
        <dsp:cNvPr id="0" name=""/>
        <dsp:cNvSpPr/>
      </dsp:nvSpPr>
      <dsp:spPr>
        <a:xfrm>
          <a:off x="1181573" y="2557955"/>
          <a:ext cx="9334026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</a:t>
          </a:r>
          <a:r>
            <a:rPr lang="en-US" sz="2500" b="0" i="0" kern="1200"/>
            <a:t>sed for classification and regression tasks, and their inherent parallelism allows for efficient processing of large datasets.</a:t>
          </a:r>
          <a:endParaRPr lang="en-US" sz="2500" kern="1200"/>
        </a:p>
      </dsp:txBody>
      <dsp:txXfrm>
        <a:off x="1181573" y="2557955"/>
        <a:ext cx="9334026" cy="10230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A93FA-CD2D-44BB-B639-615415E21725}">
      <dsp:nvSpPr>
        <dsp:cNvPr id="0" name=""/>
        <dsp:cNvSpPr/>
      </dsp:nvSpPr>
      <dsp:spPr>
        <a:xfrm>
          <a:off x="0" y="0"/>
          <a:ext cx="635843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ED6A9D-FBA5-48D2-85C5-6966DAC29629}">
      <dsp:nvSpPr>
        <dsp:cNvPr id="0" name=""/>
        <dsp:cNvSpPr/>
      </dsp:nvSpPr>
      <dsp:spPr>
        <a:xfrm>
          <a:off x="0" y="0"/>
          <a:ext cx="6358432" cy="186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Root Mean Square Error (RMSE) </a:t>
          </a:r>
          <a:r>
            <a:rPr lang="en-US" sz="2400" kern="1200" dirty="0"/>
            <a:t>–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Evaluates the accuracy of a predictive model.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especially in regression tasks such as time series forecasting. </a:t>
          </a:r>
          <a:endParaRPr lang="en-US" sz="2400" kern="1200" dirty="0"/>
        </a:p>
      </dsp:txBody>
      <dsp:txXfrm>
        <a:off x="0" y="0"/>
        <a:ext cx="6358432" cy="1864307"/>
      </dsp:txXfrm>
    </dsp:sp>
    <dsp:sp modelId="{9A802FF8-B9BE-4A62-820F-ECB7D028A25A}">
      <dsp:nvSpPr>
        <dsp:cNvPr id="0" name=""/>
        <dsp:cNvSpPr/>
      </dsp:nvSpPr>
      <dsp:spPr>
        <a:xfrm>
          <a:off x="0" y="1864307"/>
          <a:ext cx="6358432" cy="0"/>
        </a:xfrm>
        <a:prstGeom prst="line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4EC4C5-FCFE-4F4F-9907-9CF42AA6FB2A}">
      <dsp:nvSpPr>
        <dsp:cNvPr id="0" name=""/>
        <dsp:cNvSpPr/>
      </dsp:nvSpPr>
      <dsp:spPr>
        <a:xfrm>
          <a:off x="0" y="1864307"/>
          <a:ext cx="6358432" cy="186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Measures average magnitude of errors between predicted and observed values.</a:t>
          </a:r>
        </a:p>
      </dsp:txBody>
      <dsp:txXfrm>
        <a:off x="0" y="1864307"/>
        <a:ext cx="6358432" cy="18643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FF848-C653-428C-8EF9-E1DFA2771F2F}">
      <dsp:nvSpPr>
        <dsp:cNvPr id="0" name=""/>
        <dsp:cNvSpPr/>
      </dsp:nvSpPr>
      <dsp:spPr>
        <a:xfrm>
          <a:off x="0" y="77061"/>
          <a:ext cx="4555782" cy="1281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Clustering sensors based on the similarity of their sensor data and location - leads to improved (RMSE) for predictive models. </a:t>
          </a:r>
        </a:p>
      </dsp:txBody>
      <dsp:txXfrm>
        <a:off x="62567" y="139628"/>
        <a:ext cx="4430648" cy="1156564"/>
      </dsp:txXfrm>
    </dsp:sp>
    <dsp:sp modelId="{2ACB5A0E-754B-4B2F-B4FC-C1A6FE816BF3}">
      <dsp:nvSpPr>
        <dsp:cNvPr id="0" name=""/>
        <dsp:cNvSpPr/>
      </dsp:nvSpPr>
      <dsp:spPr>
        <a:xfrm>
          <a:off x="0" y="1413479"/>
          <a:ext cx="4555782" cy="1281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Specifically, models trained and tested within the same cluster (CoI) show a notable reduction in RMSE. </a:t>
          </a:r>
        </a:p>
      </dsp:txBody>
      <dsp:txXfrm>
        <a:off x="62567" y="1476046"/>
        <a:ext cx="4430648" cy="1156564"/>
      </dsp:txXfrm>
    </dsp:sp>
    <dsp:sp modelId="{F1E2E8E3-7681-4800-A4B2-4A51A7DA57E7}">
      <dsp:nvSpPr>
        <dsp:cNvPr id="0" name=""/>
        <dsp:cNvSpPr/>
      </dsp:nvSpPr>
      <dsp:spPr>
        <a:xfrm>
          <a:off x="0" y="2749898"/>
          <a:ext cx="4555782" cy="1281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Models trained on sensors from other clusters generally perform poorly when tested on sensors from different CoI. </a:t>
          </a:r>
        </a:p>
      </dsp:txBody>
      <dsp:txXfrm>
        <a:off x="62567" y="2812465"/>
        <a:ext cx="4430648" cy="1156564"/>
      </dsp:txXfrm>
    </dsp:sp>
    <dsp:sp modelId="{3FC44418-F454-477D-8E81-FBC50C70CC62}">
      <dsp:nvSpPr>
        <dsp:cNvPr id="0" name=""/>
        <dsp:cNvSpPr/>
      </dsp:nvSpPr>
      <dsp:spPr>
        <a:xfrm>
          <a:off x="0" y="4086316"/>
          <a:ext cx="4555782" cy="1281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Grouping IoT devices into CoI based on their data similarity is an ideal method for the sharing of ML models among the devices.</a:t>
          </a:r>
        </a:p>
      </dsp:txBody>
      <dsp:txXfrm>
        <a:off x="62567" y="4148883"/>
        <a:ext cx="4430648" cy="1156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6B4821-73F9-0737-D47A-1F04278A70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62B50-F518-D8F4-D9CF-932C986E1B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EB5D-6D55-4E32-BB23-525F2B2AC51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60263-CF62-EE54-B79C-C288033CA6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78EBC-723D-405E-DACD-54983326B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78C95-B156-4021-A985-DD903075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2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E1EF9-08CD-4803-8707-7132341A125C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521F3-6519-4051-A8E5-BC9E542DA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5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CB3D-154E-4510-B89A-4598313D2002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31" y="5591106"/>
            <a:ext cx="811019" cy="503578"/>
          </a:xfrm>
        </p:spPr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7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C6AD-1BB3-4CE3-B2C6-4D610CF3A167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73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B35D-D0D0-44F8-89B1-C27E9AD38351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9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8A9A-B95B-C100-C817-4291B5ADA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437D6-2A87-372C-9792-E1B076F9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B75A8-E199-C72C-0485-AF8AEFD0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DEB8-D4B5-4035-BADD-F760787A6F7A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9C70D-AC97-60AE-7FD5-875F1493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B54AB-7659-21BE-935A-FFD62023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A8D9-EFD6-B9A7-A3A1-80D4B412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3D66-DE6C-2F6C-8DCD-D25FCFA84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C963C-9677-C2EA-08B2-1F526FB0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3466-79D3-4401-8C0B-449B47837DD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89B33-CAC8-078E-E9DA-9604F1A3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9F07-E5DF-C670-32D2-10A367D9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8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15F9-81EE-A2AD-4539-68FD187D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14ECC-AC2E-B573-5CE1-F78AA3AE8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A12EF-BD05-DCE2-F414-AF8BFE60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D7FF-7743-452D-9C55-527ED234A4A8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20B43-8D0C-A1CF-B300-2D8F4D4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950AC-53CF-3577-CD5C-2BC35DEE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2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AB3F-9F40-96EB-469B-E9083F8B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C992-0D46-8E62-26C6-E70ED5F78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D5359-7AEF-E9C9-BD17-AB610ACB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09AC5-F384-5190-85C9-18543E7F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A822-4246-4654-985C-E8D1E85534AE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2EE78-53FC-6823-BD81-278C6A6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B412-F2E6-F05E-5831-831B5E10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3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FC0E-C2E3-1A9A-593F-FFDC7F12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70BAD-7A27-C544-63A7-DB2999FD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1EB1F-69AA-F182-86F3-0D90ADD96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493D-9844-C9A1-3FD8-FAC6DA6E3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B1C3F-4EDC-F5E6-D5F3-FA7E71569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B3433-B7C9-330A-C7E2-07A90D9C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09E4-72F4-4611-B1C7-38B4D9D3FE87}" type="datetime1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96CE4A-AEC9-029D-2580-DAAC63BA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FEC6-CCCF-273B-F6AE-D9E5B31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81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9B5A-4DD8-F23B-FBC1-7771B475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B61D3-5C60-2D68-C1B2-A42F4CF7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3A97-B4FE-4251-BD02-62BA2BFFF2F1}" type="datetime1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1F851-5E83-6F0E-3269-B1127197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ABC70-4C66-6DED-233C-236BD529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4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334AE-A3ED-5A3B-7012-207C90FB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4FCA-7102-4B47-9D80-E9FF16CCA6BF}" type="datetime1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CD4CD9-0F5C-5D1F-939F-5C6CB94E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AE3F-8CE7-F895-E965-BA4A597E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919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7F8B-E4E6-F399-DCB7-566AB70A2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D4F2-F499-6E81-70BA-1DCB1974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B2101-2C50-D7D8-7433-42D137535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E90BC-F514-39FC-4CF9-A13B2151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1428-38D1-4F78-9430-2567F8220D37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516F3-C56E-1C58-7A07-2D736AFF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0712C-2C88-E466-8B90-2B29A1FF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8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2667" y="5681133"/>
            <a:ext cx="457200" cy="288975"/>
          </a:xfrm>
        </p:spPr>
        <p:txBody>
          <a:bodyPr/>
          <a:lstStyle>
            <a:lvl1pPr algn="ctr">
              <a:defRPr sz="1600"/>
            </a:lvl1pPr>
          </a:lstStyle>
          <a:p>
            <a:fld id="{36FD438D-ED11-4C46-A157-5BF1A777509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23950-98B3-49C9-B65C-7E6467921C0B}"/>
              </a:ext>
            </a:extLst>
          </p:cNvPr>
          <p:cNvSpPr/>
          <p:nvPr userDrawn="1"/>
        </p:nvSpPr>
        <p:spPr>
          <a:xfrm>
            <a:off x="592667" y="5681133"/>
            <a:ext cx="2794000" cy="309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39043-3B3C-D0A2-8E52-6279F605A9C8}"/>
              </a:ext>
            </a:extLst>
          </p:cNvPr>
          <p:cNvSpPr txBox="1"/>
          <p:nvPr userDrawn="1"/>
        </p:nvSpPr>
        <p:spPr>
          <a:xfrm>
            <a:off x="1049867" y="5684149"/>
            <a:ext cx="2887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 OF 41 PRESENTED</a:t>
            </a: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7CB3-6FC3-4FF6-904D-05CA3E81FC88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88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20EE-0517-DFC3-F463-565BBCAA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66776-598A-2393-C980-6303FD260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11EA5-7119-479E-B80C-5B0C7378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9C973-42FE-95FE-4AF0-D13C9D0F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EF92-F5A1-4B35-AD11-C78B514898C1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3EFD9-E7D8-F321-0750-BCB46AA1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5E156-1083-4982-FD35-5311C8E0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B440-3C89-A830-F4CF-253DC027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2CD05-8E27-6330-FCD3-8B55110B6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CBC5-DFB7-1916-B4C7-CB54FA75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BF70-019E-4646-8000-E98BC87D3B89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463D9-741A-CDD6-2CFF-D3169FBD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FD0E3-44C8-39BD-1AE8-114FF753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67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BE5677-2918-709B-7520-41BCB294F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D5651-FF72-16E6-2B46-F26AAE331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14764-5CA1-66DF-ED78-CDBBF884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B45FC-A35B-4F56-A92A-A7FC60882285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99BB9-0A14-798C-2FBB-544BA8E5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D6A4-7ADB-FBDF-8014-44E9C89B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1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7B2E-579A-4DDA-B7E4-0BC01795E423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9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2C6-5766-40BF-BD7C-93B7E8C8030A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6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377A-D3AD-45F7-AC7C-720887FFA25C}" type="datetime1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4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FF06C-59EA-40F2-B0D8-574878DFF027}" type="datetime1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1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A5F-1231-49D0-A6FE-4FC57D320044}" type="datetime1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8040-F06D-40D8-841E-ECB6C53AB264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7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FCB68B5-7C15-43A8-9A48-EF400CB90A8C}" type="datetime1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8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3EA7D-9F10-4EEC-BFC7-223A30BD1192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9241659-1187-42CC-8B6B-7A178056C18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2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D5E28A-9619-32BC-DB6A-CFEFA732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26F3-D75C-F0B6-011F-F1130896E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54BB0-E862-C741-373F-563B5403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8418E0-8AB0-4091-8C3B-59E06F45FF3E}" type="datetime1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CD6EB-442A-3C16-289F-820F2EBEA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551E8-1381-5293-5F8C-8EDFBA1DC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B18BE-D578-466B-88C0-E83C5830F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4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qllz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embarcados.com.br/sensores-e-atuadores-iot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ware-g9.blogspot.com/2018/11/sabemos-diferenciar-ai-machine-learning.html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hyperlink" Target="https://www.picpedia.org/chalkboard/c/conclusions.html" TargetMode="External"/><Relationship Id="rId7" Type="http://schemas.openxmlformats.org/officeDocument/2006/relationships/diagramColors" Target="../diagrams/colors9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hyperlink" Target="https://creativecommons.org/licenses/by-sa/3.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why-question-1829459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sourcewatch.org/index.php?title=File:Thank_you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sv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with many connected circles and dots&#10;&#10;Description automatically generated with medium confidence">
            <a:extLst>
              <a:ext uri="{FF2B5EF4-FFF2-40B4-BE49-F238E27FC236}">
                <a16:creationId xmlns:a16="http://schemas.microsoft.com/office/drawing/2014/main" id="{4A69A05E-AA8E-583C-8D86-A96433B8C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18" r="14517" b="-1"/>
          <a:stretch/>
        </p:blipFill>
        <p:spPr>
          <a:xfrm>
            <a:off x="7194550" y="273050"/>
            <a:ext cx="4806950" cy="479425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1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3AECE3D-42A8-B468-411C-573499B2E3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68" t="36588" r="59604" b="57789"/>
          <a:stretch/>
        </p:blipFill>
        <p:spPr>
          <a:xfrm>
            <a:off x="7194550" y="5138738"/>
            <a:ext cx="4806950" cy="104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0F26A-F2CA-F2B5-30E1-B9AF94D75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6151654" cy="3900326"/>
          </a:xfrm>
        </p:spPr>
        <p:txBody>
          <a:bodyPr>
            <a:normAutofit fontScale="90000"/>
          </a:bodyPr>
          <a:lstStyle/>
          <a:p>
            <a:pPr algn="l" defTabSz="914400">
              <a:spcAft>
                <a:spcPts val="600"/>
              </a:spcAft>
            </a:pPr>
            <a:r>
              <a:rPr lang="en-US" sz="4400" b="1" i="1" dirty="0"/>
              <a:t>Sharing ML models using IoT Communities of Interest based on Data Similarity and Location.</a:t>
            </a:r>
            <a:br>
              <a:rPr lang="en-US" sz="4400" b="1" i="1" dirty="0"/>
            </a:br>
            <a:br>
              <a:rPr lang="en-US" sz="4400" b="1" dirty="0"/>
            </a:b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C1878-5F11-25B4-3664-A7EEB27FE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24330"/>
            <a:ext cx="6151654" cy="168020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b="1" i="1" dirty="0"/>
              <a:t>NAME : MICHAEL SIRYA MWARUAH</a:t>
            </a:r>
            <a:br>
              <a:rPr lang="en-US" b="1" i="1" dirty="0"/>
            </a:br>
            <a:r>
              <a:rPr lang="en-US" b="1" i="1" dirty="0"/>
              <a:t>al427081@uji.es</a:t>
            </a:r>
            <a:br>
              <a:rPr lang="en-US" b="1" i="1" dirty="0"/>
            </a:br>
            <a:r>
              <a:rPr lang="en-US" b="1" i="1" dirty="0"/>
              <a:t>PROGRAM: MASTER IN GEOSPATIAL TECHNOLOGIES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82549-6521-49F5-9ECD-92FE18C1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731" y="5591106"/>
            <a:ext cx="811019" cy="503578"/>
          </a:xfrm>
        </p:spPr>
        <p:txBody>
          <a:bodyPr/>
          <a:lstStyle/>
          <a:p>
            <a:fld id="{79241659-1187-42CC-8B6B-7A178056C18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17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19DE85CA-6A82-E630-8CEE-6237DDD280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220" r="-1" b="1450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DA3E0-6CF3-37E4-992D-16B07E88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9" y="802298"/>
            <a:ext cx="863707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600"/>
              <a:t>Methodology and Analysis</a:t>
            </a:r>
            <a:br>
              <a:rPr lang="en-US" sz="5600"/>
            </a:br>
            <a:endParaRPr lang="en-US" sz="56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A40648-5232-4CFC-A5FF-125FD8C3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7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479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model&#10;&#10;Description automatically generated">
            <a:extLst>
              <a:ext uri="{FF2B5EF4-FFF2-40B4-BE49-F238E27FC236}">
                <a16:creationId xmlns:a16="http://schemas.microsoft.com/office/drawing/2014/main" id="{5043F866-A5CF-DAC3-340A-FDEF9C127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65" y="643467"/>
            <a:ext cx="6496870" cy="55710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D207C-6A1A-6671-6C16-A7F505FF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9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5B95A5-E8D2-EF65-B55F-A7AB05C9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en-US"/>
              <a:t>Data Set</a:t>
            </a: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 descr="A street light with a tower and a city in the background&#10;&#10;Description automatically generated">
            <a:extLst>
              <a:ext uri="{FF2B5EF4-FFF2-40B4-BE49-F238E27FC236}">
                <a16:creationId xmlns:a16="http://schemas.microsoft.com/office/drawing/2014/main" id="{A0A01B91-7624-DC29-1F03-011A6AFB7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r="13117" b="-3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5C29E215-D790-DE4C-3F23-3F36C3CA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/>
              <a:t>Temperature Weather  Sensor Data from Meteorological Association of Valencia.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Simulate Real World IoT Data Scenario.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0B4758-D8FD-B06B-9752-35C1B828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35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DF76A-C8B7-E4A6-A853-CCA43A66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Study Area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C581B9CE-2050-E937-5E86-8A9559DD5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422" t="30719" r="32885" b="20029"/>
          <a:stretch/>
        </p:blipFill>
        <p:spPr>
          <a:xfrm>
            <a:off x="5199551" y="1116345"/>
            <a:ext cx="5120565" cy="38661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FAA1A-3A20-D70B-5D5F-1F504DA2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0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20BBA1-4786-9AA7-FFF5-6363094DE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9" t="23195" r="18438" b="9931"/>
          <a:stretch/>
        </p:blipFill>
        <p:spPr>
          <a:xfrm>
            <a:off x="641180" y="1540180"/>
            <a:ext cx="6410084" cy="3791700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6FC97F7A-D763-B622-58E7-F9E60C198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t="23194" r="19062" b="10417"/>
          <a:stretch/>
        </p:blipFill>
        <p:spPr>
          <a:xfrm>
            <a:off x="7695873" y="745241"/>
            <a:ext cx="3854945" cy="227210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390F948B-00A0-0F2E-7432-6C10E2040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22917" r="18516" b="10208"/>
          <a:stretch/>
        </p:blipFill>
        <p:spPr>
          <a:xfrm>
            <a:off x="7695873" y="3843869"/>
            <a:ext cx="3854945" cy="22802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F4291D-8BA5-10ED-D8C9-C30EFC79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2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 big red drawing pin in front of many smaller black drawing pins">
            <a:extLst>
              <a:ext uri="{FF2B5EF4-FFF2-40B4-BE49-F238E27FC236}">
                <a16:creationId xmlns:a16="http://schemas.microsoft.com/office/drawing/2014/main" id="{917A0755-D14C-0728-0166-94D3F9868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274" b="6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AA2FB-F370-1F91-7A5D-1DDF3C9B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Time Series Similarity Analysis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B04B45B-CA83-D047-CDC0-2210263DA0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0F95F-225C-CDC3-6CAB-27B4AEE0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756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8F0973A-B336-72F4-C576-B86289AB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/>
              <a:t>Similarity Measure</a:t>
            </a:r>
            <a:endParaRPr lang="en-GB"/>
          </a:p>
        </p:txBody>
      </p:sp>
      <p:pic>
        <p:nvPicPr>
          <p:cNvPr id="39" name="Graphic 38" descr="Relationship">
            <a:extLst>
              <a:ext uri="{FF2B5EF4-FFF2-40B4-BE49-F238E27FC236}">
                <a16:creationId xmlns:a16="http://schemas.microsoft.com/office/drawing/2014/main" id="{4DEF9320-9BAD-7087-CB45-605A5589D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438" y="1649879"/>
            <a:ext cx="2799103" cy="27991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16A2-CD3A-8490-BFED-5CB9C0788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/>
              <a:t>Spearman’s Rank Correlation – </a:t>
            </a:r>
            <a:r>
              <a:rPr lang="en-US">
                <a:latin typeface="Söhne"/>
              </a:rPr>
              <a:t>statistical measure that </a:t>
            </a:r>
            <a:r>
              <a:rPr lang="en-US" b="0" i="0">
                <a:effectLst/>
                <a:latin typeface="Söhne"/>
              </a:rPr>
              <a:t> evaluates monotonic relationships. </a:t>
            </a:r>
          </a:p>
          <a:p>
            <a:endParaRPr lang="en-US" b="0" i="0">
              <a:effectLst/>
              <a:latin typeface="Söhne"/>
            </a:endParaRPr>
          </a:p>
          <a:p>
            <a:r>
              <a:rPr lang="en-US" b="0" i="0">
                <a:effectLst/>
                <a:latin typeface="Söhne"/>
              </a:rPr>
              <a:t>Monotonic relationships - variables tend to move in the same relative direction but not necessarily at a constant rate.</a:t>
            </a:r>
            <a:endParaRPr lang="en-GB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7B249-39D3-23C2-DFEF-AC08B38A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1DBD0-63EB-4212-C743-16D7EE0B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/>
              <a:t>Correlation Matrix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18A71E-62A5-9562-C147-A4C9A4922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26" t="28748" r="47291" b="13682"/>
          <a:stretch/>
        </p:blipFill>
        <p:spPr>
          <a:xfrm>
            <a:off x="4841798" y="1116345"/>
            <a:ext cx="5836070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F6B9F-9238-75CB-E7DB-20AA5D71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9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rry view of city at dusk">
            <a:extLst>
              <a:ext uri="{FF2B5EF4-FFF2-40B4-BE49-F238E27FC236}">
                <a16:creationId xmlns:a16="http://schemas.microsoft.com/office/drawing/2014/main" id="{7723EE4E-2A83-5381-0D7F-6DFD954AB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B9292-6496-6891-A969-2F3DAF42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Clustering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23209A-783F-B489-5661-FC5BC377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1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B90B5D-F964-6C83-CCF6-AD407076E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6" r="19764"/>
          <a:stretch/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0EEC0-4E6E-A8DD-112C-E359B47A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/>
              <a:t>Clustering</a:t>
            </a:r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549E32-A241-443A-83EA-18A4D2975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27732"/>
              </p:ext>
            </p:extLst>
          </p:nvPr>
        </p:nvGraphicFramePr>
        <p:xfrm>
          <a:off x="838201" y="1984443"/>
          <a:ext cx="5257800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0C301-8FC7-6D14-11B7-CBE82DE6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2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touching a screen with a city in the background&#10;&#10;Description automatically generated">
            <a:extLst>
              <a:ext uri="{FF2B5EF4-FFF2-40B4-BE49-F238E27FC236}">
                <a16:creationId xmlns:a16="http://schemas.microsoft.com/office/drawing/2014/main" id="{1C1A3B4D-BBF8-A212-F05F-44B73826E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0" r="3" b="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00E77-61B5-DB59-2E7D-1E4AF694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en-GB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FAF4C9E-12FA-E09A-4D0D-6355BFF42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49392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2C03C94B-49EB-F988-2C2A-3B0EBEB8A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09210"/>
            <a:ext cx="184731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965A6-B589-8DE6-C0CD-B778CA0736BC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mbarcados.com.br/sensores-e-atuadores-io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226844-C14D-698A-BE9F-66364577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03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45A7A-0D7D-5681-7181-9D041D0D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Cluster Quality Analysis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C4ECFBF-E0B7-F1EA-FFE2-C987F8FEF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065857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EC477B-CC0A-C772-31CF-FCDC89C9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5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AD440-F8DB-0B87-31E1-D2012314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Elbow Plot for Optimal Cluster Number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338111-DEF5-9318-8C6D-87E125ADC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406" t="47426" r="8105" b="14452"/>
          <a:stretch/>
        </p:blipFill>
        <p:spPr>
          <a:xfrm>
            <a:off x="4650738" y="1116344"/>
            <a:ext cx="6218188" cy="38661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C9E1F6-5AB6-A21E-DAFC-1E8502A5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9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04F1D-3B70-F104-2EFE-0DCDADB9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K-Means flow chart</a:t>
            </a:r>
            <a:br>
              <a:rPr lang="en-US" sz="3300"/>
            </a:br>
            <a:endParaRPr lang="en-US" sz="33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91041-FCA6-CABF-B79A-505FC106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218" y="798973"/>
            <a:ext cx="811019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79241659-1187-42CC-8B6B-7A178056C18E}" type="slidenum">
              <a:rPr lang="en-US" sz="2800" smtClean="0"/>
              <a:pPr algn="l"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280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3CD5045-416F-1969-0FBA-886D4581B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724" t="8045" r="15038" b="50649"/>
          <a:stretch/>
        </p:blipFill>
        <p:spPr>
          <a:xfrm>
            <a:off x="4618374" y="1913178"/>
            <a:ext cx="6282919" cy="227250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51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1C7C-72AE-6D8A-412F-CD6908AF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43173"/>
            <a:ext cx="6962072" cy="5123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Communities of Interest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26D58-4CDB-C398-9FFD-DABC68222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8" t="3333" r="505" b="9365"/>
          <a:stretch/>
        </p:blipFill>
        <p:spPr>
          <a:xfrm>
            <a:off x="-10" y="-512342"/>
            <a:ext cx="12192004" cy="68530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28D13-A680-1C71-5A8E-68D98852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5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E829-4127-B89F-EE40-54D96608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AEEC5-1F7E-8AF4-A215-6819784D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444994"/>
            <a:ext cx="11548872" cy="19633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865E8D-FB8C-5959-3803-B25C3A75F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5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85BA13-4C09-D4B5-1B2A-FB020E5B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200" b="1"/>
              <a:t>Machine Learning Model Selection</a:t>
            </a:r>
            <a:endParaRPr lang="en-GB" sz="2200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FDE1-51B2-9B0C-9E83-6CAB5309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 b="1"/>
              <a:t>Long Short-Term Memory.</a:t>
            </a:r>
          </a:p>
          <a:p>
            <a:pPr>
              <a:lnSpc>
                <a:spcPct val="110000"/>
              </a:lnSpc>
            </a:pPr>
            <a:endParaRPr lang="en-US" sz="1900" b="1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1900"/>
              <a:t>Three Way Hold Out Validation 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1900"/>
              <a:t>Nested Cross Validation.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en-US" sz="1900"/>
          </a:p>
          <a:p>
            <a:pPr>
              <a:lnSpc>
                <a:spcPct val="110000"/>
              </a:lnSpc>
            </a:pPr>
            <a:r>
              <a:rPr lang="en-US" sz="1900" b="1"/>
              <a:t>Random Forest Regressor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1900"/>
              <a:t>Nested Cross Validation</a:t>
            </a:r>
            <a:endParaRPr lang="en-US" sz="1900" b="1"/>
          </a:p>
          <a:p>
            <a:pPr>
              <a:lnSpc>
                <a:spcPct val="110000"/>
              </a:lnSpc>
            </a:pPr>
            <a:endParaRPr lang="en-GB" sz="19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robot touching a face&#10;&#10;Description automatically generated">
            <a:extLst>
              <a:ext uri="{FF2B5EF4-FFF2-40B4-BE49-F238E27FC236}">
                <a16:creationId xmlns:a16="http://schemas.microsoft.com/office/drawing/2014/main" id="{F85F0B85-884A-CA12-20DC-1D19C2BFD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465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E4E1CD-4049-172D-43E8-759648C1BAC2}"/>
              </a:ext>
            </a:extLst>
          </p:cNvPr>
          <p:cNvSpPr txBox="1"/>
          <p:nvPr/>
        </p:nvSpPr>
        <p:spPr>
          <a:xfrm>
            <a:off x="8326307" y="4782462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groupware-g9.blogspot.com/2018/11/sabemos-diferenciar-ai-machine-learn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19468-E0A8-D9F5-78C3-F66BE7E9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71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lar pattern with dots and lines&#10;&#10;Description automatically generated with medium confidence">
            <a:extLst>
              <a:ext uri="{FF2B5EF4-FFF2-40B4-BE49-F238E27FC236}">
                <a16:creationId xmlns:a16="http://schemas.microsoft.com/office/drawing/2014/main" id="{30847C80-F8F3-6E71-DD80-B60018D1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212" r="9091" b="55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16E6A-A9FA-D583-B8B8-EFCEE928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Machine Learning Model Selection</a:t>
            </a:r>
            <a:endParaRPr lang="en-GB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34326AD-7E94-E450-F202-5410E4CBC3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CB1F1-FFF4-343D-22BC-11F2E206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7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C9E5-FFE7-DD83-8732-FFD404A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b="1"/>
              <a:t>Machine Learning Model Selection</a:t>
            </a:r>
            <a:endParaRPr lang="en-GB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070170-9276-4762-AE40-25AC567E1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309442"/>
              </p:ext>
            </p:extLst>
          </p:nvPr>
        </p:nvGraphicFramePr>
        <p:xfrm>
          <a:off x="838200" y="1828801"/>
          <a:ext cx="10515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67E28C-3587-F09C-9CDF-954ADCDB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878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A97E-E4C1-C590-3B18-AABD5D03C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/>
              <a:t>Three way Hold Out Validation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C0D29A3-5A94-9A44-8A8A-A39589109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40" t="26621" r="24141" b="18194"/>
          <a:stretch/>
        </p:blipFill>
        <p:spPr>
          <a:xfrm>
            <a:off x="6320061" y="1526639"/>
            <a:ext cx="5045485" cy="4493161"/>
          </a:xfrm>
          <a:prstGeom prst="rect">
            <a:avLst/>
          </a:prstGeom>
        </p:spPr>
      </p:pic>
      <p:pic>
        <p:nvPicPr>
          <p:cNvPr id="5" name="Content Placeholder 4" descr="A diagram of model&#10;&#10;Description automatically generated">
            <a:extLst>
              <a:ext uri="{FF2B5EF4-FFF2-40B4-BE49-F238E27FC236}">
                <a16:creationId xmlns:a16="http://schemas.microsoft.com/office/drawing/2014/main" id="{DE5C7D91-2F8E-33E6-BF0F-A06B784777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8" t="39256" r="11953" b="36228"/>
          <a:stretch/>
        </p:blipFill>
        <p:spPr>
          <a:xfrm>
            <a:off x="752475" y="3009900"/>
            <a:ext cx="5343525" cy="15143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C7DD0-E572-B8AE-AE80-A61DD75E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53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8D5B3-C818-58F8-C4A6-7154E2EA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Nested Cross Validation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DA9B6-60F2-7A67-662D-DBF39D9E2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6349" y="1116344"/>
            <a:ext cx="5206965" cy="38661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6F125-33F8-5892-B128-0496D4FC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95F0E-F490-5926-5612-419BE890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438D-ED11-4C46-A157-5BF1A777509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86380-19E7-0990-00A7-533F05BFA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 dirty="0"/>
              <a:t>Problem</a:t>
            </a:r>
          </a:p>
          <a:p>
            <a:pPr marL="0" indent="0">
              <a:buNone/>
            </a:pPr>
            <a:r>
              <a:rPr lang="en-US" sz="2000" dirty="0"/>
              <a:t>Tradition methods- struggle to handle the sheer volumes and velocity of these amounts of data.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Solution</a:t>
            </a:r>
          </a:p>
          <a:p>
            <a:pPr marL="0" indent="0">
              <a:buNone/>
            </a:pPr>
            <a:r>
              <a:rPr lang="en-US" sz="2000" dirty="0"/>
              <a:t>Artificial Intelligence/Machine learning c</a:t>
            </a:r>
            <a:r>
              <a:rPr lang="en-US" sz="2000" b="0" i="0" dirty="0">
                <a:effectLst/>
              </a:rPr>
              <a:t>an efficiently process and analyze massive IoT datasets in real time.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latin typeface="Söhne"/>
              </a:rPr>
              <a:t>How?</a:t>
            </a: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recognize patterns and make predictions.</a:t>
            </a:r>
          </a:p>
          <a:p>
            <a:pPr marL="0" indent="0">
              <a:buNone/>
            </a:pPr>
            <a:r>
              <a:rPr lang="en-US" sz="2000" b="0" i="0" dirty="0">
                <a:effectLst/>
              </a:rPr>
              <a:t>Enabling complex feature extraction and decision-making. </a:t>
            </a:r>
          </a:p>
          <a:p>
            <a:pPr marL="0" indent="0">
              <a:buNone/>
            </a:pPr>
            <a:r>
              <a:rPr lang="en-GB" sz="2000" b="0" i="0" dirty="0">
                <a:effectLst/>
              </a:rPr>
              <a:t>maintaining performance and accuracy.</a:t>
            </a: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C75E60-47FA-185C-EC9D-082B764F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  <a:endParaRPr lang="en-GB" dirty="0"/>
          </a:p>
        </p:txBody>
      </p:sp>
      <p:pic>
        <p:nvPicPr>
          <p:cNvPr id="7" name="Graphic 6" descr="Wireless">
            <a:extLst>
              <a:ext uri="{FF2B5EF4-FFF2-40B4-BE49-F238E27FC236}">
                <a16:creationId xmlns:a16="http://schemas.microsoft.com/office/drawing/2014/main" id="{0F62796C-6739-7A68-E5FA-F6615ACA1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33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AD06-FC7C-1AEB-143F-B6EF95D0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en-US" sz="4000"/>
              <a:t>Model Performance Evaluation Metrics</a:t>
            </a:r>
            <a:endParaRPr lang="en-GB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FAC853-3C31-C89F-0172-C9E400CF4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656677"/>
              </p:ext>
            </p:extLst>
          </p:nvPr>
        </p:nvGraphicFramePr>
        <p:xfrm>
          <a:off x="831987" y="2400472"/>
          <a:ext cx="6358432" cy="3728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2914D68-ED65-46F2-6879-400294C9AD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81" t="42639" r="36563" b="26527"/>
          <a:stretch/>
        </p:blipFill>
        <p:spPr>
          <a:xfrm>
            <a:off x="7389589" y="2087199"/>
            <a:ext cx="4598366" cy="31072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849B1-24F0-7500-34CA-773D9E0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1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A9DA-1A86-0AF2-EE86-81825E6A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Evaluation</a:t>
            </a:r>
          </a:p>
        </p:txBody>
      </p:sp>
      <p:pic>
        <p:nvPicPr>
          <p:cNvPr id="5" name="Content Placeholder 4" descr="A graph of different types of forest model&#10;&#10;Description automatically generated">
            <a:extLst>
              <a:ext uri="{FF2B5EF4-FFF2-40B4-BE49-F238E27FC236}">
                <a16:creationId xmlns:a16="http://schemas.microsoft.com/office/drawing/2014/main" id="{FA58AD23-D1B4-39F7-A3A2-6DED3FA5E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93E548-23D4-1EAC-B823-2881C448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75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AE487-993F-CEA4-3745-EE1C3599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/>
              <a:t>Performance Evaluation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group of graphs showing different types of sales&#10;&#10;Description automatically generated with medium confidence">
            <a:extLst>
              <a:ext uri="{FF2B5EF4-FFF2-40B4-BE49-F238E27FC236}">
                <a16:creationId xmlns:a16="http://schemas.microsoft.com/office/drawing/2014/main" id="{3B98BCD5-0FE5-A2D9-CBD7-42BEB9F48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CAF70-DE45-01CE-70B3-5030128C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22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B9EAB-0169-DBEE-4285-2FC29FEC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Performance Evaluation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 descr="A graph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7D796459-B17D-3452-064C-0BE4A8BE0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74" y="1266653"/>
            <a:ext cx="6282919" cy="356555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5E86C3-1BFE-44AD-702C-50C350AC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77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98E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table&#10;&#10;Description automatically generated">
            <a:extLst>
              <a:ext uri="{FF2B5EF4-FFF2-40B4-BE49-F238E27FC236}">
                <a16:creationId xmlns:a16="http://schemas.microsoft.com/office/drawing/2014/main" id="{8068546F-C0C9-CAE0-39A6-69D318D5D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" r="-3" b="-3"/>
          <a:stretch/>
        </p:blipFill>
        <p:spPr>
          <a:xfrm>
            <a:off x="2521090" y="305888"/>
            <a:ext cx="7794485" cy="60720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9829C-752F-224E-4838-6A786401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39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lkboard with a word written on it next to a pair of books&#10;&#10;Description automatically generated">
            <a:extLst>
              <a:ext uri="{FF2B5EF4-FFF2-40B4-BE49-F238E27FC236}">
                <a16:creationId xmlns:a16="http://schemas.microsoft.com/office/drawing/2014/main" id="{DC534D77-966C-06DE-0B17-7509F4E2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486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6E29D0C-B4F0-8B06-7BF7-65F74D4094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97004" y="670559"/>
          <a:ext cx="4555782" cy="544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A5DCC0-70E4-384F-DC2C-49865F1413BB}"/>
              </a:ext>
            </a:extLst>
          </p:cNvPr>
          <p:cNvSpPr txBox="1"/>
          <p:nvPr/>
        </p:nvSpPr>
        <p:spPr>
          <a:xfrm>
            <a:off x="9759922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picpedia.org/chalkboard/c/conclusi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D66F5-CD9E-D746-BFAC-BDA5E8CA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19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 next to a question mark&#10;&#10;Description automatically generated">
            <a:extLst>
              <a:ext uri="{FF2B5EF4-FFF2-40B4-BE49-F238E27FC236}">
                <a16:creationId xmlns:a16="http://schemas.microsoft.com/office/drawing/2014/main" id="{539614B4-CE5A-4FE7-114D-5D5E6C662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37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EA28F3-3439-259E-BE15-BA0DD1CB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29522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n w="22225">
                  <a:solidFill>
                    <a:schemeClr val="tx1"/>
                  </a:solidFill>
                  <a:miter lim="800000"/>
                </a:ln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255AF-679F-6C6B-17B1-FF3D8F1E4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28" y="3945757"/>
            <a:ext cx="3973386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Leads to Lower RMSE which translates to a higher prediction accuracy.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1AED2-D490-6E18-FB98-FA7E7CD2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4B572-62D7-EE82-87EB-0071872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438D-ED11-4C46-A157-5BF1A7775093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E49E1-9A1D-9DF3-9F3C-E29A42C0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 did not progress to creation of </a:t>
            </a:r>
            <a:r>
              <a:rPr lang="en-US" dirty="0" err="1"/>
              <a:t>TinyML</a:t>
            </a:r>
            <a:r>
              <a:rPr lang="en-US" dirty="0"/>
              <a:t> to test in Real world IoT devices.</a:t>
            </a:r>
          </a:p>
          <a:p>
            <a:r>
              <a:rPr lang="en-US" dirty="0"/>
              <a:t>Dataset may not fully capture the complexities of IoT.</a:t>
            </a:r>
          </a:p>
          <a:p>
            <a:r>
              <a:rPr lang="en-US" dirty="0"/>
              <a:t>Method’s effectiveness relies on specific assumptions and parameters, which may not always hold true in practical deployment scenarios.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B6D037-E030-28B6-2A13-41E8496A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18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CEF47A-550B-0600-AEDF-EDBF2D23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Benefits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5AAC85-4866-2954-D55C-41ADAF35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0">
                <a:effectLst/>
              </a:rPr>
              <a:t>Generalization and Transferability</a:t>
            </a:r>
            <a:r>
              <a:rPr lang="en-US" sz="1400" b="1"/>
              <a:t>- </a:t>
            </a:r>
            <a:r>
              <a:rPr lang="en-US" sz="1400"/>
              <a:t>It is</a:t>
            </a:r>
            <a:r>
              <a:rPr lang="en-US" sz="1400" i="0">
                <a:effectLst/>
              </a:rPr>
              <a:t> applicable to a broader range of devices and locations</a:t>
            </a:r>
            <a:r>
              <a:rPr lang="en-US" sz="1400" b="0" i="0">
                <a:effectLst/>
              </a:rPr>
              <a:t>. </a:t>
            </a:r>
            <a:endParaRPr lang="en-US" sz="140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/>
              <a:t>Reduce costs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400" b="1" i="0">
                <a:effectLst/>
              </a:rPr>
              <a:t>Adaptability -</a:t>
            </a:r>
            <a:r>
              <a:rPr lang="en-US" sz="1400" b="0" i="0">
                <a:effectLst/>
              </a:rPr>
              <a:t>more </a:t>
            </a:r>
            <a:r>
              <a:rPr lang="en-US" sz="1400"/>
              <a:t>resilient</a:t>
            </a:r>
            <a:r>
              <a:rPr lang="en-US" sz="1400" b="0" i="0">
                <a:effectLst/>
              </a:rPr>
              <a:t> to changes in the environment or variations in device characteristics.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400" b="1" i="0">
                <a:effectLst/>
              </a:rPr>
              <a:t>Faster Deployment:</a:t>
            </a:r>
            <a:r>
              <a:rPr lang="en-US" sz="1400"/>
              <a:t>  </a:t>
            </a:r>
            <a:r>
              <a:rPr lang="en-US" sz="1400" b="0" i="0">
                <a:effectLst/>
              </a:rPr>
              <a:t>faster and more streamlined than deploying individual models for each device.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0">
                <a:effectLst/>
              </a:rPr>
              <a:t>Simplified Maintenance: </a:t>
            </a:r>
            <a:r>
              <a:rPr lang="en-US" sz="1400" b="0" i="0">
                <a:effectLst/>
              </a:rPr>
              <a:t> single shared model can be more straightforward than managing multiple models for individual devices. </a:t>
            </a:r>
          </a:p>
          <a:p>
            <a:pPr>
              <a:lnSpc>
                <a:spcPct val="110000"/>
              </a:lnSpc>
            </a:pPr>
            <a:endParaRPr lang="en-GB" sz="1400"/>
          </a:p>
        </p:txBody>
      </p:sp>
      <p:pic>
        <p:nvPicPr>
          <p:cNvPr id="8" name="Picture 7" descr="Light bulb on yellow background with sketched light beams and cord">
            <a:extLst>
              <a:ext uri="{FF2B5EF4-FFF2-40B4-BE49-F238E27FC236}">
                <a16:creationId xmlns:a16="http://schemas.microsoft.com/office/drawing/2014/main" id="{27D3E6AF-CC3D-EEDC-F72F-071B919C5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50" r="3990" b="-1"/>
          <a:stretch/>
        </p:blipFill>
        <p:spPr>
          <a:xfrm>
            <a:off x="6764910" y="805583"/>
            <a:ext cx="3619444" cy="4660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CA789-C542-A5E6-D1E6-66D6E839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18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182B-814B-562C-036A-7B32C53E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Recommendations/Future Work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D7A1EB-62D3-3F52-91F8-29520DA174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31DB4-A461-85FB-964B-E127DB2D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4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9D44C-0268-CA9C-0341-D0605335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Context</a:t>
            </a:r>
            <a:br>
              <a:rPr lang="en-US" sz="5400" dirty="0"/>
            </a:b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6073-827B-89DC-E455-01CFD2E3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/>
              <a:t>Problem</a:t>
            </a:r>
          </a:p>
          <a:p>
            <a:pPr marL="0" indent="0">
              <a:buNone/>
            </a:pPr>
            <a:r>
              <a:rPr lang="en-US" sz="2200" dirty="0"/>
              <a:t>Creating ML models for the numerous different IoT devices is an expensive and difficult task.</a:t>
            </a:r>
          </a:p>
          <a:p>
            <a:pPr marL="0" indent="0">
              <a:buNone/>
            </a:pPr>
            <a:r>
              <a:rPr lang="en-US" sz="2200" dirty="0"/>
              <a:t>Creating one big model for all the IoT devices is impracticable.</a:t>
            </a:r>
          </a:p>
          <a:p>
            <a:pPr marL="0" indent="0">
              <a:buNone/>
            </a:pPr>
            <a:r>
              <a:rPr lang="en-US" sz="2200" b="1" dirty="0"/>
              <a:t>Solution</a:t>
            </a:r>
          </a:p>
          <a:p>
            <a:pPr marL="0" indent="0">
              <a:buNone/>
            </a:pPr>
            <a:r>
              <a:rPr lang="en-US" sz="2200" dirty="0"/>
              <a:t>Find a way of sharing these ML models among IoT devices.</a:t>
            </a:r>
          </a:p>
          <a:p>
            <a:pPr marL="0" indent="0">
              <a:buNone/>
            </a:pPr>
            <a:endParaRPr lang="en-GB" sz="2200" b="1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F7794227-EC3E-2631-E8D0-44D2A3BC8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2" r="3011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5862-BA7F-A4AB-970E-CAF449FA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58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8EA4-2B92-FC54-688C-20B802A4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  <a:br>
              <a:rPr lang="en-US" dirty="0"/>
            </a:b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303502-70D8-62DA-CE1D-9831A3C02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268382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2BCA6-E07D-8E37-BE3E-E51E08B9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79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010883-189D-EAF1-44D3-765923AE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dirty="0"/>
              <a:t>Questions?!</a:t>
            </a:r>
            <a:br>
              <a:rPr lang="en-US" sz="5400" dirty="0"/>
            </a:br>
            <a:endParaRPr lang="en-US" sz="54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CC8F7CDD-FFEA-7DB8-4F74-85690ACAD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6373" y="1649879"/>
            <a:ext cx="2799103" cy="27991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81ABD-5EA1-6E26-785C-03E93E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38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77C5627-F572-9B1A-6692-237808C1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Thank you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18FC0-1E79-C190-022A-2D0EC8AF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9241659-1187-42CC-8B6B-7A178056C18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38CE-DC3E-D69A-4C3B-BF59DF6F8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MICHAEL SIRYA MWARUAH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al427081@uji.es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4" descr="Many colorful post-it notes with different languages&#10;&#10;Description automatically generated">
            <a:extLst>
              <a:ext uri="{FF2B5EF4-FFF2-40B4-BE49-F238E27FC236}">
                <a16:creationId xmlns:a16="http://schemas.microsoft.com/office/drawing/2014/main" id="{3E31E506-AB17-261F-0308-3F9228975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435" r="8942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34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8F4A266-5346-AC0A-5BDD-FD7DF146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/>
              <a:t>Motivation</a:t>
            </a:r>
            <a:endParaRPr lang="en-GB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636985BC-C59D-4F14-FC03-BA55E8D7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438" y="1649879"/>
            <a:ext cx="2799103" cy="27991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94203-7CDD-CF36-F851-10D48E218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en-US"/>
              <a:t>To leverage the capabilities of AI/ML to turn IoT from mere data messengers to Autonomous decision makers.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Finding a way to share the AI/ML among IoT devices.</a:t>
            </a:r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F3812-1CE7-DA67-4029-3A32DC3F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5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C5E7D6E-1550-9578-B65B-E87AF099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ARCHITECHTURE OF MAIN PROJECT</a:t>
            </a:r>
          </a:p>
        </p:txBody>
      </p:sp>
      <p:pic>
        <p:nvPicPr>
          <p:cNvPr id="4" name="Content Placeholder 5" descr="A diagram of a cloud computing system&#10;&#10;Description automatically generated">
            <a:extLst>
              <a:ext uri="{FF2B5EF4-FFF2-40B4-BE49-F238E27FC236}">
                <a16:creationId xmlns:a16="http://schemas.microsoft.com/office/drawing/2014/main" id="{91340C63-2933-627A-B7B9-F92A078D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7" t="36688" r="30308" b="36141"/>
          <a:stretch/>
        </p:blipFill>
        <p:spPr>
          <a:xfrm>
            <a:off x="1451579" y="2015732"/>
            <a:ext cx="9239672" cy="345061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C277C-DCAF-9015-0ED2-00C15BD6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2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1CF5-DF0D-E468-47B8-D463C73A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Main Objective</a:t>
            </a:r>
            <a:endParaRPr lang="en-GB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8E6C-878B-417A-86AC-BB6CECEBD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200" b="1">
                <a:ea typeface="Calibri" panose="020F0502020204030204" pitchFamily="34" charset="0"/>
                <a:cs typeface="Times New Roman" panose="02020603050405020304" pitchFamily="18" charset="0"/>
              </a:rPr>
              <a:t>leverage geospatial components to enable the sharing and re-use of pre-trained ML models among IoT devices.</a:t>
            </a:r>
            <a:endParaRPr lang="en-US" sz="2200" b="1"/>
          </a:p>
          <a:p>
            <a:endParaRPr lang="en-GB" sz="2200"/>
          </a:p>
        </p:txBody>
      </p:sp>
      <p:pic>
        <p:nvPicPr>
          <p:cNvPr id="17" name="Picture 16" descr="Phoroptor">
            <a:extLst>
              <a:ext uri="{FF2B5EF4-FFF2-40B4-BE49-F238E27FC236}">
                <a16:creationId xmlns:a16="http://schemas.microsoft.com/office/drawing/2014/main" id="{313EDA66-95FC-ECD8-00B5-AE5EA7E5D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1" r="460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77BA7-2F3F-BD82-BC50-8E9AB21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8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C70BFDB-979D-4D01-8764-154458F9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FCB5B7-E85D-4C9D-AE9B-2B04C20D7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48EA7D-6DFA-4BAB-B557-0D50035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632239" y="482171"/>
            <a:chExt cx="4074533" cy="5149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792C74-3AEF-46D7-BB84-FE0A1C9FD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9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3F01C4D-F010-44B1-B80D-DE6D0036F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8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6DEDBC9-7E02-4AC1-84C0-28900C56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77965"/>
            <a:ext cx="3124515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8167BA-4647-4588-9EF8-AFA0496D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FFDF98B-F262-B98C-6BDA-3CF60CA1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12507"/>
            <a:ext cx="5550355" cy="1049235"/>
          </a:xfrm>
        </p:spPr>
        <p:txBody>
          <a:bodyPr>
            <a:normAutofit/>
          </a:bodyPr>
          <a:lstStyle/>
          <a:p>
            <a:r>
              <a:rPr lang="en-US"/>
              <a:t>Specific Objective</a:t>
            </a:r>
            <a:endParaRPr lang="en-GB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5B8A82D7-296B-4F0D-07B2-970741E5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438" y="1649879"/>
            <a:ext cx="2799103" cy="27991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C44D98-B853-4420-8ED4-E3792706D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625410-A0A9-42B8-96F9-540C7C42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13E718D-B0F3-6C59-3F41-12BCC602A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002860"/>
              </p:ext>
            </p:extLst>
          </p:nvPr>
        </p:nvGraphicFramePr>
        <p:xfrm>
          <a:off x="5188043" y="2015732"/>
          <a:ext cx="555035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0C438-2AF2-7C42-E017-DE94146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19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F6F2-D7B5-1A77-16BE-FDF7FC52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 fontScale="90000"/>
          </a:bodyPr>
          <a:lstStyle/>
          <a:p>
            <a:r>
              <a:rPr lang="en-US" sz="7200"/>
              <a:t>Research Questions</a:t>
            </a:r>
            <a:endParaRPr lang="en-GB" sz="720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91BABFE-7F30-3730-11F9-1B5E4BECE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r>
              <a:rPr lang="en-US" sz="2400"/>
              <a:t>Can IoT devices be grouped into Communities of Interest according to the similarity of temporal data and geospatial attributes?</a:t>
            </a:r>
          </a:p>
          <a:p>
            <a:r>
              <a:rPr lang="en-US" sz="2400"/>
              <a:t>Can grouping IoT devices into CoI based on their data similarity enable the sharing Tiny ML models among the devices?</a:t>
            </a:r>
          </a:p>
          <a:p>
            <a:endParaRPr lang="en-GB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A5A815-2161-042E-84CD-FDECBAE1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41659-1187-42CC-8B6B-7A178056C1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9331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26BEB47906964891C61091C41ECFCD" ma:contentTypeVersion="14" ma:contentTypeDescription="Create a new document." ma:contentTypeScope="" ma:versionID="2aacd20d8e25eed28a9d8c4aef22ceec">
  <xsd:schema xmlns:xsd="http://www.w3.org/2001/XMLSchema" xmlns:xs="http://www.w3.org/2001/XMLSchema" xmlns:p="http://schemas.microsoft.com/office/2006/metadata/properties" xmlns:ns3="5b8a2e86-3e22-48b4-ab30-06758fd7930c" xmlns:ns4="57201ab3-e874-407c-89ee-d0475075d108" targetNamespace="http://schemas.microsoft.com/office/2006/metadata/properties" ma:root="true" ma:fieldsID="0b441b5be5707dd07928ab92accdf58b" ns3:_="" ns4:_="">
    <xsd:import namespace="5b8a2e86-3e22-48b4-ab30-06758fd7930c"/>
    <xsd:import namespace="57201ab3-e874-407c-89ee-d0475075d1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a2e86-3e22-48b4-ab30-06758fd79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01ab3-e874-407c-89ee-d0475075d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b8a2e86-3e22-48b4-ab30-06758fd7930c" xsi:nil="true"/>
  </documentManagement>
</p:properties>
</file>

<file path=customXml/itemProps1.xml><?xml version="1.0" encoding="utf-8"?>
<ds:datastoreItem xmlns:ds="http://schemas.openxmlformats.org/officeDocument/2006/customXml" ds:itemID="{1C9284E2-72B4-4A8E-9171-7240974AE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a2e86-3e22-48b4-ab30-06758fd7930c"/>
    <ds:schemaRef ds:uri="57201ab3-e874-407c-89ee-d0475075d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76E05E-E005-4E86-A2C0-4FD9A7886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5E91F8-B3A5-4682-86A7-3D6F240363B4}">
  <ds:schemaRefs>
    <ds:schemaRef ds:uri="http://schemas.microsoft.com/office/2006/metadata/properties"/>
    <ds:schemaRef ds:uri="5b8a2e86-3e22-48b4-ab30-06758fd7930c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7201ab3-e874-407c-89ee-d0475075d10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994</TotalTime>
  <Words>1030</Words>
  <Application>Microsoft Office PowerPoint</Application>
  <PresentationFormat>Widescreen</PresentationFormat>
  <Paragraphs>169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Gill Sans MT</vt:lpstr>
      <vt:lpstr>Söhne</vt:lpstr>
      <vt:lpstr>Wingdings</vt:lpstr>
      <vt:lpstr>Gallery</vt:lpstr>
      <vt:lpstr>Custom Design</vt:lpstr>
      <vt:lpstr>Sharing ML models using IoT Communities of Interest based on Data Similarity and Location.  </vt:lpstr>
      <vt:lpstr>Introduction</vt:lpstr>
      <vt:lpstr>Context</vt:lpstr>
      <vt:lpstr>Context </vt:lpstr>
      <vt:lpstr>Motivation</vt:lpstr>
      <vt:lpstr>ARCHITECHTURE OF MAIN PROJECT</vt:lpstr>
      <vt:lpstr>Main Objective</vt:lpstr>
      <vt:lpstr>Specific Objective</vt:lpstr>
      <vt:lpstr>Research Questions</vt:lpstr>
      <vt:lpstr>Methodology and Analysis </vt:lpstr>
      <vt:lpstr>PowerPoint Presentation</vt:lpstr>
      <vt:lpstr>Data Set</vt:lpstr>
      <vt:lpstr>Study Area</vt:lpstr>
      <vt:lpstr>PowerPoint Presentation</vt:lpstr>
      <vt:lpstr>Time Series Similarity Analysis</vt:lpstr>
      <vt:lpstr>Similarity Measure</vt:lpstr>
      <vt:lpstr>Correlation Matrix</vt:lpstr>
      <vt:lpstr>Clustering</vt:lpstr>
      <vt:lpstr>Clustering</vt:lpstr>
      <vt:lpstr>Cluster Quality Analysis</vt:lpstr>
      <vt:lpstr>Elbow Plot for Optimal Cluster Number</vt:lpstr>
      <vt:lpstr>K-Means flow chart </vt:lpstr>
      <vt:lpstr>Communities of Interest</vt:lpstr>
      <vt:lpstr>Training Data</vt:lpstr>
      <vt:lpstr>Machine Learning Model Selection</vt:lpstr>
      <vt:lpstr>Machine Learning Model Selection</vt:lpstr>
      <vt:lpstr>Machine Learning Model Selection</vt:lpstr>
      <vt:lpstr>Three way Hold Out Validation </vt:lpstr>
      <vt:lpstr>Nested Cross Validation</vt:lpstr>
      <vt:lpstr>Model Performance Evaluation Metrics</vt:lpstr>
      <vt:lpstr>Performance Evaluation</vt:lpstr>
      <vt:lpstr>Performance Evaluation</vt:lpstr>
      <vt:lpstr>Performance Evaluation</vt:lpstr>
      <vt:lpstr>PowerPoint Presentation</vt:lpstr>
      <vt:lpstr>PowerPoint Presentation</vt:lpstr>
      <vt:lpstr>Why?</vt:lpstr>
      <vt:lpstr>Limitations </vt:lpstr>
      <vt:lpstr>Benefits</vt:lpstr>
      <vt:lpstr>Recommendations/Future Work</vt:lpstr>
      <vt:lpstr>Recommendations </vt:lpstr>
      <vt:lpstr>Questions?!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ML models using IoT Communities of Interest based on Data Similarity and Location.</dc:title>
  <dc:creator>Michael Mwaruah</dc:creator>
  <cp:lastModifiedBy>Michael Mwaruah</cp:lastModifiedBy>
  <cp:revision>7</cp:revision>
  <dcterms:created xsi:type="dcterms:W3CDTF">2024-02-23T10:05:29Z</dcterms:created>
  <dcterms:modified xsi:type="dcterms:W3CDTF">2024-02-27T08:34:12Z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0x010100F926BEB47906964891C61091C41ECFCD</vt:lpwstr>
  </property>
</Properties>
</file>